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648" r:id="rId2"/>
  </p:sldMasterIdLst>
  <p:notesMasterIdLst>
    <p:notesMasterId r:id="rId35"/>
  </p:notesMasterIdLst>
  <p:sldIdLst>
    <p:sldId id="519" r:id="rId3"/>
    <p:sldId id="256" r:id="rId4"/>
    <p:sldId id="507" r:id="rId5"/>
    <p:sldId id="509" r:id="rId6"/>
    <p:sldId id="418" r:id="rId7"/>
    <p:sldId id="465" r:id="rId8"/>
    <p:sldId id="464" r:id="rId9"/>
    <p:sldId id="463" r:id="rId10"/>
    <p:sldId id="462" r:id="rId11"/>
    <p:sldId id="420" r:id="rId12"/>
    <p:sldId id="354" r:id="rId13"/>
    <p:sldId id="445" r:id="rId14"/>
    <p:sldId id="364" r:id="rId15"/>
    <p:sldId id="448" r:id="rId16"/>
    <p:sldId id="423" r:id="rId17"/>
    <p:sldId id="422" r:id="rId18"/>
    <p:sldId id="452" r:id="rId19"/>
    <p:sldId id="454" r:id="rId20"/>
    <p:sldId id="457" r:id="rId21"/>
    <p:sldId id="458" r:id="rId22"/>
    <p:sldId id="340" r:id="rId23"/>
    <p:sldId id="339" r:id="rId24"/>
    <p:sldId id="460" r:id="rId25"/>
    <p:sldId id="453" r:id="rId26"/>
    <p:sldId id="461" r:id="rId27"/>
    <p:sldId id="430" r:id="rId28"/>
    <p:sldId id="431" r:id="rId29"/>
    <p:sldId id="402" r:id="rId30"/>
    <p:sldId id="401" r:id="rId31"/>
    <p:sldId id="450" r:id="rId32"/>
    <p:sldId id="511" r:id="rId33"/>
    <p:sldId id="51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C75"/>
    <a:srgbClr val="786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7BE75-2AE4-EE81-DA48-25CEF758ABCB}" v="286" dt="2025-07-17T14:07:57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Burns" userId="5f0d994f25e02479" providerId="Windows Live" clId="Web-{AB7E4B0F-7CA4-A138-3680-7AA04A7CCCED}"/>
    <pc:docChg chg="addSld">
      <pc:chgData name="Nathan Burns" userId="5f0d994f25e02479" providerId="Windows Live" clId="Web-{AB7E4B0F-7CA4-A138-3680-7AA04A7CCCED}" dt="2025-07-01T13:31:21.876" v="6"/>
      <pc:docMkLst>
        <pc:docMk/>
      </pc:docMkLst>
      <pc:sldChg chg="add">
        <pc:chgData name="Nathan Burns" userId="5f0d994f25e02479" providerId="Windows Live" clId="Web-{AB7E4B0F-7CA4-A138-3680-7AA04A7CCCED}" dt="2025-07-01T13:31:21.876" v="5"/>
        <pc:sldMkLst>
          <pc:docMk/>
          <pc:sldMk cId="2618140012" sldId="371"/>
        </pc:sldMkLst>
      </pc:sldChg>
      <pc:sldChg chg="add">
        <pc:chgData name="Nathan Burns" userId="5f0d994f25e02479" providerId="Windows Live" clId="Web-{AB7E4B0F-7CA4-A138-3680-7AA04A7CCCED}" dt="2025-07-01T13:30:23.547" v="0"/>
        <pc:sldMkLst>
          <pc:docMk/>
          <pc:sldMk cId="1819623830" sldId="378"/>
        </pc:sldMkLst>
      </pc:sldChg>
      <pc:sldChg chg="add">
        <pc:chgData name="Nathan Burns" userId="5f0d994f25e02479" providerId="Windows Live" clId="Web-{AB7E4B0F-7CA4-A138-3680-7AA04A7CCCED}" dt="2025-07-01T13:30:23.547" v="1"/>
        <pc:sldMkLst>
          <pc:docMk/>
          <pc:sldMk cId="3281536527" sldId="435"/>
        </pc:sldMkLst>
      </pc:sldChg>
      <pc:sldChg chg="add">
        <pc:chgData name="Nathan Burns" userId="5f0d994f25e02479" providerId="Windows Live" clId="Web-{AB7E4B0F-7CA4-A138-3680-7AA04A7CCCED}" dt="2025-07-01T13:30:23.563" v="3"/>
        <pc:sldMkLst>
          <pc:docMk/>
          <pc:sldMk cId="2151041598" sldId="441"/>
        </pc:sldMkLst>
      </pc:sldChg>
      <pc:sldChg chg="add">
        <pc:chgData name="Nathan Burns" userId="5f0d994f25e02479" providerId="Windows Live" clId="Web-{AB7E4B0F-7CA4-A138-3680-7AA04A7CCCED}" dt="2025-07-01T13:30:23.563" v="2"/>
        <pc:sldMkLst>
          <pc:docMk/>
          <pc:sldMk cId="237903384" sldId="464"/>
        </pc:sldMkLst>
      </pc:sldChg>
      <pc:sldChg chg="add">
        <pc:chgData name="Nathan Burns" userId="5f0d994f25e02479" providerId="Windows Live" clId="Web-{AB7E4B0F-7CA4-A138-3680-7AA04A7CCCED}" dt="2025-07-01T13:31:21.876" v="4"/>
        <pc:sldMkLst>
          <pc:docMk/>
          <pc:sldMk cId="1881075204" sldId="479"/>
        </pc:sldMkLst>
      </pc:sldChg>
      <pc:sldChg chg="add">
        <pc:chgData name="Nathan Burns" userId="5f0d994f25e02479" providerId="Windows Live" clId="Web-{AB7E4B0F-7CA4-A138-3680-7AA04A7CCCED}" dt="2025-07-01T13:31:21.876" v="6"/>
        <pc:sldMkLst>
          <pc:docMk/>
          <pc:sldMk cId="1852180742" sldId="488"/>
        </pc:sldMkLst>
      </pc:sldChg>
    </pc:docChg>
  </pc:docChgLst>
  <pc:docChgLst>
    <pc:chgData name="Nathan Burns" userId="5f0d994f25e02479" providerId="Windows Live" clId="Web-{1517D457-A2AC-DC88-B547-46487CB89868}"/>
    <pc:docChg chg="addSld delSld modSld">
      <pc:chgData name="Nathan Burns" userId="5f0d994f25e02479" providerId="Windows Live" clId="Web-{1517D457-A2AC-DC88-B547-46487CB89868}" dt="2025-07-01T13:45:19.474" v="240"/>
      <pc:docMkLst>
        <pc:docMk/>
      </pc:docMkLst>
      <pc:sldChg chg="modSp">
        <pc:chgData name="Nathan Burns" userId="5f0d994f25e02479" providerId="Windows Live" clId="Web-{1517D457-A2AC-DC88-B547-46487CB89868}" dt="2025-07-01T13:37:55.754" v="108" actId="20577"/>
        <pc:sldMkLst>
          <pc:docMk/>
          <pc:sldMk cId="3983193540" sldId="259"/>
        </pc:sldMkLst>
      </pc:sldChg>
      <pc:sldChg chg="add">
        <pc:chgData name="Nathan Burns" userId="5f0d994f25e02479" providerId="Windows Live" clId="Web-{1517D457-A2AC-DC88-B547-46487CB89868}" dt="2025-07-01T13:42:18.936" v="233"/>
        <pc:sldMkLst>
          <pc:docMk/>
          <pc:sldMk cId="1474586929" sldId="396"/>
        </pc:sldMkLst>
      </pc:sldChg>
      <pc:sldChg chg="add">
        <pc:chgData name="Nathan Burns" userId="5f0d994f25e02479" providerId="Windows Live" clId="Web-{1517D457-A2AC-DC88-B547-46487CB89868}" dt="2025-07-01T13:42:55.875" v="236"/>
        <pc:sldMkLst>
          <pc:docMk/>
          <pc:sldMk cId="4144523599" sldId="427"/>
        </pc:sldMkLst>
      </pc:sldChg>
      <pc:sldChg chg="add">
        <pc:chgData name="Nathan Burns" userId="5f0d994f25e02479" providerId="Windows Live" clId="Web-{1517D457-A2AC-DC88-B547-46487CB89868}" dt="2025-07-01T13:45:19.442" v="237"/>
        <pc:sldMkLst>
          <pc:docMk/>
          <pc:sldMk cId="1558430394" sldId="433"/>
        </pc:sldMkLst>
      </pc:sldChg>
      <pc:sldChg chg="add">
        <pc:chgData name="Nathan Burns" userId="5f0d994f25e02479" providerId="Windows Live" clId="Web-{1517D457-A2AC-DC88-B547-46487CB89868}" dt="2025-07-01T13:42:55.859" v="235"/>
        <pc:sldMkLst>
          <pc:docMk/>
          <pc:sldMk cId="3459603359" sldId="438"/>
        </pc:sldMkLst>
      </pc:sldChg>
      <pc:sldChg chg="add">
        <pc:chgData name="Nathan Burns" userId="5f0d994f25e02479" providerId="Windows Live" clId="Web-{1517D457-A2AC-DC88-B547-46487CB89868}" dt="2025-07-01T13:42:18.951" v="234"/>
        <pc:sldMkLst>
          <pc:docMk/>
          <pc:sldMk cId="3250343880" sldId="442"/>
        </pc:sldMkLst>
      </pc:sldChg>
      <pc:sldChg chg="add">
        <pc:chgData name="Nathan Burns" userId="5f0d994f25e02479" providerId="Windows Live" clId="Web-{1517D457-A2AC-DC88-B547-46487CB89868}" dt="2025-07-01T13:45:19.442" v="238"/>
        <pc:sldMkLst>
          <pc:docMk/>
          <pc:sldMk cId="2144543999" sldId="444"/>
        </pc:sldMkLst>
      </pc:sldChg>
      <pc:sldChg chg="add">
        <pc:chgData name="Nathan Burns" userId="5f0d994f25e02479" providerId="Windows Live" clId="Web-{1517D457-A2AC-DC88-B547-46487CB89868}" dt="2025-07-01T13:45:19.458" v="239"/>
        <pc:sldMkLst>
          <pc:docMk/>
          <pc:sldMk cId="57305283" sldId="445"/>
        </pc:sldMkLst>
      </pc:sldChg>
      <pc:sldChg chg="add">
        <pc:chgData name="Nathan Burns" userId="5f0d994f25e02479" providerId="Windows Live" clId="Web-{1517D457-A2AC-DC88-B547-46487CB89868}" dt="2025-07-01T13:45:19.474" v="240"/>
        <pc:sldMkLst>
          <pc:docMk/>
          <pc:sldMk cId="2639125302" sldId="446"/>
        </pc:sldMkLst>
      </pc:sldChg>
      <pc:sldChg chg="del">
        <pc:chgData name="Nathan Burns" userId="5f0d994f25e02479" providerId="Windows Live" clId="Web-{1517D457-A2AC-DC88-B547-46487CB89868}" dt="2025-07-01T13:41:10.558" v="230"/>
        <pc:sldMkLst>
          <pc:docMk/>
          <pc:sldMk cId="2897046087" sldId="523"/>
        </pc:sldMkLst>
      </pc:sldChg>
      <pc:sldChg chg="del">
        <pc:chgData name="Nathan Burns" userId="5f0d994f25e02479" providerId="Windows Live" clId="Web-{1517D457-A2AC-DC88-B547-46487CB89868}" dt="2025-07-01T13:40:24.041" v="228"/>
        <pc:sldMkLst>
          <pc:docMk/>
          <pc:sldMk cId="1170950916" sldId="525"/>
        </pc:sldMkLst>
      </pc:sldChg>
      <pc:sldChg chg="del">
        <pc:chgData name="Nathan Burns" userId="5f0d994f25e02479" providerId="Windows Live" clId="Web-{1517D457-A2AC-DC88-B547-46487CB89868}" dt="2025-07-01T13:40:18.635" v="226"/>
        <pc:sldMkLst>
          <pc:docMk/>
          <pc:sldMk cId="2300608285" sldId="526"/>
        </pc:sldMkLst>
      </pc:sldChg>
      <pc:sldChg chg="del">
        <pc:chgData name="Nathan Burns" userId="5f0d994f25e02479" providerId="Windows Live" clId="Web-{1517D457-A2AC-DC88-B547-46487CB89868}" dt="2025-07-01T13:41:17.293" v="232"/>
        <pc:sldMkLst>
          <pc:docMk/>
          <pc:sldMk cId="597779297" sldId="527"/>
        </pc:sldMkLst>
      </pc:sldChg>
      <pc:sldChg chg="del">
        <pc:chgData name="Nathan Burns" userId="5f0d994f25e02479" providerId="Windows Live" clId="Web-{1517D457-A2AC-DC88-B547-46487CB89868}" dt="2025-07-01T13:41:12.230" v="231"/>
        <pc:sldMkLst>
          <pc:docMk/>
          <pc:sldMk cId="1866729543" sldId="528"/>
        </pc:sldMkLst>
      </pc:sldChg>
      <pc:sldChg chg="del">
        <pc:chgData name="Nathan Burns" userId="5f0d994f25e02479" providerId="Windows Live" clId="Web-{1517D457-A2AC-DC88-B547-46487CB89868}" dt="2025-07-01T13:40:22.494" v="227"/>
        <pc:sldMkLst>
          <pc:docMk/>
          <pc:sldMk cId="2016104545" sldId="530"/>
        </pc:sldMkLst>
      </pc:sldChg>
      <pc:sldChg chg="del">
        <pc:chgData name="Nathan Burns" userId="5f0d994f25e02479" providerId="Windows Live" clId="Web-{1517D457-A2AC-DC88-B547-46487CB89868}" dt="2025-07-01T13:40:47.057" v="229"/>
        <pc:sldMkLst>
          <pc:docMk/>
          <pc:sldMk cId="946570807" sldId="533"/>
        </pc:sldMkLst>
      </pc:sldChg>
      <pc:sldChg chg="modSp add replId">
        <pc:chgData name="Nathan Burns" userId="5f0d994f25e02479" providerId="Windows Live" clId="Web-{1517D457-A2AC-DC88-B547-46487CB89868}" dt="2025-07-01T13:39:50.008" v="225" actId="20577"/>
        <pc:sldMkLst>
          <pc:docMk/>
          <pc:sldMk cId="482948220" sldId="534"/>
        </pc:sldMkLst>
      </pc:sldChg>
    </pc:docChg>
  </pc:docChgLst>
  <pc:docChgLst>
    <pc:chgData name="Nathan Burns" userId="5f0d994f25e02479" providerId="Windows Live" clId="Web-{BF4F2742-3CF4-ECF1-170D-68757D550A37}"/>
    <pc:docChg chg="addSld delSld modSld sldOrd">
      <pc:chgData name="Nathan Burns" userId="5f0d994f25e02479" providerId="Windows Live" clId="Web-{BF4F2742-3CF4-ECF1-170D-68757D550A37}" dt="2025-06-24T11:46:34.918" v="360"/>
      <pc:docMkLst>
        <pc:docMk/>
      </pc:docMkLst>
      <pc:sldChg chg="modSp">
        <pc:chgData name="Nathan Burns" userId="5f0d994f25e02479" providerId="Windows Live" clId="Web-{BF4F2742-3CF4-ECF1-170D-68757D550A37}" dt="2025-06-24T07:32:42.938" v="1" actId="1076"/>
        <pc:sldMkLst>
          <pc:docMk/>
          <pc:sldMk cId="109857222" sldId="256"/>
        </pc:sldMkLst>
        <pc:spChg chg="mod">
          <ac:chgData name="Nathan Burns" userId="5f0d994f25e02479" providerId="Windows Live" clId="Web-{BF4F2742-3CF4-ECF1-170D-68757D550A37}" dt="2025-06-24T07:32:42.938" v="1" actId="1076"/>
          <ac:spMkLst>
            <pc:docMk/>
            <pc:sldMk cId="109857222" sldId="256"/>
            <ac:spMk id="2" creationId="{00000000-0000-0000-0000-000000000000}"/>
          </ac:spMkLst>
        </pc:spChg>
      </pc:sldChg>
      <pc:sldChg chg="modSp ord">
        <pc:chgData name="Nathan Burns" userId="5f0d994f25e02479" providerId="Windows Live" clId="Web-{BF4F2742-3CF4-ECF1-170D-68757D550A37}" dt="2025-06-24T08:30:08.832" v="220"/>
        <pc:sldMkLst>
          <pc:docMk/>
          <pc:sldMk cId="3983193540" sldId="259"/>
        </pc:sldMkLst>
      </pc:sldChg>
      <pc:sldChg chg="modSp">
        <pc:chgData name="Nathan Burns" userId="5f0d994f25e02479" providerId="Windows Live" clId="Web-{BF4F2742-3CF4-ECF1-170D-68757D550A37}" dt="2025-06-24T11:42:16.160" v="343" actId="20577"/>
        <pc:sldMkLst>
          <pc:docMk/>
          <pc:sldMk cId="617972045" sldId="294"/>
        </pc:sldMkLst>
      </pc:sldChg>
      <pc:sldChg chg="add">
        <pc:chgData name="Nathan Burns" userId="5f0d994f25e02479" providerId="Windows Live" clId="Web-{BF4F2742-3CF4-ECF1-170D-68757D550A37}" dt="2025-06-24T11:44:38.461" v="347"/>
        <pc:sldMkLst>
          <pc:docMk/>
          <pc:sldMk cId="2767406683" sldId="295"/>
        </pc:sldMkLst>
      </pc:sldChg>
      <pc:sldChg chg="add del">
        <pc:chgData name="Nathan Burns" userId="5f0d994f25e02479" providerId="Windows Live" clId="Web-{BF4F2742-3CF4-ECF1-170D-68757D550A37}" dt="2025-06-24T11:45:09.384" v="349"/>
        <pc:sldMkLst>
          <pc:docMk/>
          <pc:sldMk cId="1911528387" sldId="296"/>
        </pc:sldMkLst>
      </pc:sldChg>
      <pc:sldChg chg="ord">
        <pc:chgData name="Nathan Burns" userId="5f0d994f25e02479" providerId="Windows Live" clId="Web-{BF4F2742-3CF4-ECF1-170D-68757D550A37}" dt="2025-06-24T08:30:00.754" v="219"/>
        <pc:sldMkLst>
          <pc:docMk/>
          <pc:sldMk cId="1358079910" sldId="307"/>
        </pc:sldMkLst>
      </pc:sldChg>
      <pc:sldChg chg="add">
        <pc:chgData name="Nathan Burns" userId="5f0d994f25e02479" providerId="Windows Live" clId="Web-{BF4F2742-3CF4-ECF1-170D-68757D550A37}" dt="2025-06-24T11:45:09.384" v="350"/>
        <pc:sldMkLst>
          <pc:docMk/>
          <pc:sldMk cId="3254059409" sldId="310"/>
        </pc:sldMkLst>
      </pc:sldChg>
      <pc:sldChg chg="add">
        <pc:chgData name="Nathan Burns" userId="5f0d994f25e02479" providerId="Windows Live" clId="Web-{BF4F2742-3CF4-ECF1-170D-68757D550A37}" dt="2025-06-24T11:45:09.400" v="351"/>
        <pc:sldMkLst>
          <pc:docMk/>
          <pc:sldMk cId="3616179754" sldId="311"/>
        </pc:sldMkLst>
      </pc:sldChg>
      <pc:sldChg chg="add">
        <pc:chgData name="Nathan Burns" userId="5f0d994f25e02479" providerId="Windows Live" clId="Web-{BF4F2742-3CF4-ECF1-170D-68757D550A37}" dt="2025-06-24T11:45:09.400" v="352"/>
        <pc:sldMkLst>
          <pc:docMk/>
          <pc:sldMk cId="3428139643" sldId="312"/>
        </pc:sldMkLst>
      </pc:sldChg>
      <pc:sldChg chg="addSp delSp modSp addAnim delAnim">
        <pc:chgData name="Nathan Burns" userId="5f0d994f25e02479" providerId="Windows Live" clId="Web-{BF4F2742-3CF4-ECF1-170D-68757D550A37}" dt="2025-06-24T08:32:07.196" v="335" actId="20577"/>
        <pc:sldMkLst>
          <pc:docMk/>
          <pc:sldMk cId="3523654226" sldId="315"/>
        </pc:sldMkLst>
      </pc:sldChg>
      <pc:sldChg chg="add">
        <pc:chgData name="Nathan Burns" userId="5f0d994f25e02479" providerId="Windows Live" clId="Web-{BF4F2742-3CF4-ECF1-170D-68757D550A37}" dt="2025-06-24T11:45:09.415" v="353"/>
        <pc:sldMkLst>
          <pc:docMk/>
          <pc:sldMk cId="2955494879" sldId="343"/>
        </pc:sldMkLst>
      </pc:sldChg>
      <pc:sldChg chg="del">
        <pc:chgData name="Nathan Burns" userId="5f0d994f25e02479" providerId="Windows Live" clId="Web-{BF4F2742-3CF4-ECF1-170D-68757D550A37}" dt="2025-06-24T11:45:44.198" v="358"/>
        <pc:sldMkLst>
          <pc:docMk/>
          <pc:sldMk cId="1834959642" sldId="344"/>
        </pc:sldMkLst>
      </pc:sldChg>
      <pc:sldChg chg="add">
        <pc:chgData name="Nathan Burns" userId="5f0d994f25e02479" providerId="Windows Live" clId="Web-{BF4F2742-3CF4-ECF1-170D-68757D550A37}" dt="2025-06-24T11:45:38.698" v="357"/>
        <pc:sldMkLst>
          <pc:docMk/>
          <pc:sldMk cId="2113601432" sldId="345"/>
        </pc:sldMkLst>
      </pc:sldChg>
      <pc:sldChg chg="add">
        <pc:chgData name="Nathan Burns" userId="5f0d994f25e02479" providerId="Windows Live" clId="Web-{BF4F2742-3CF4-ECF1-170D-68757D550A37}" dt="2025-06-24T11:45:38.682" v="355"/>
        <pc:sldMkLst>
          <pc:docMk/>
          <pc:sldMk cId="165647574" sldId="346"/>
        </pc:sldMkLst>
      </pc:sldChg>
      <pc:sldChg chg="add">
        <pc:chgData name="Nathan Burns" userId="5f0d994f25e02479" providerId="Windows Live" clId="Web-{BF4F2742-3CF4-ECF1-170D-68757D550A37}" dt="2025-06-24T11:45:38.682" v="356"/>
        <pc:sldMkLst>
          <pc:docMk/>
          <pc:sldMk cId="3379380048" sldId="348"/>
        </pc:sldMkLst>
      </pc:sldChg>
      <pc:sldChg chg="modSp">
        <pc:chgData name="Nathan Burns" userId="5f0d994f25e02479" providerId="Windows Live" clId="Web-{BF4F2742-3CF4-ECF1-170D-68757D550A37}" dt="2025-06-24T11:42:03.316" v="341" actId="20577"/>
        <pc:sldMkLst>
          <pc:docMk/>
          <pc:sldMk cId="3725356061" sldId="350"/>
        </pc:sldMkLst>
      </pc:sldChg>
      <pc:sldChg chg="del">
        <pc:chgData name="Nathan Burns" userId="5f0d994f25e02479" providerId="Windows Live" clId="Web-{BF4F2742-3CF4-ECF1-170D-68757D550A37}" dt="2025-06-24T11:43:43.569" v="346"/>
        <pc:sldMkLst>
          <pc:docMk/>
          <pc:sldMk cId="3852705856" sldId="351"/>
        </pc:sldMkLst>
      </pc:sldChg>
      <pc:sldChg chg="modSp">
        <pc:chgData name="Nathan Burns" userId="5f0d994f25e02479" providerId="Windows Live" clId="Web-{BF4F2742-3CF4-ECF1-170D-68757D550A37}" dt="2025-06-24T08:29:53.785" v="217" actId="20577"/>
        <pc:sldMkLst>
          <pc:docMk/>
          <pc:sldMk cId="2016301195" sldId="352"/>
        </pc:sldMkLst>
      </pc:sldChg>
      <pc:sldChg chg="modSp">
        <pc:chgData name="Nathan Burns" userId="5f0d994f25e02479" providerId="Windows Live" clId="Web-{BF4F2742-3CF4-ECF1-170D-68757D550A37}" dt="2025-06-24T11:40:04.843" v="338" actId="20577"/>
        <pc:sldMkLst>
          <pc:docMk/>
          <pc:sldMk cId="2474075108" sldId="418"/>
        </pc:sldMkLst>
        <pc:spChg chg="mod">
          <ac:chgData name="Nathan Burns" userId="5f0d994f25e02479" providerId="Windows Live" clId="Web-{BF4F2742-3CF4-ECF1-170D-68757D550A37}" dt="2025-06-24T11:40:04.843" v="338" actId="20577"/>
          <ac:spMkLst>
            <pc:docMk/>
            <pc:sldMk cId="2474075108" sldId="418"/>
            <ac:spMk id="3" creationId="{79F35649-BED6-7CE6-62E1-5B139186FE11}"/>
          </ac:spMkLst>
        </pc:spChg>
      </pc:sldChg>
      <pc:sldChg chg="modSp">
        <pc:chgData name="Nathan Burns" userId="5f0d994f25e02479" providerId="Windows Live" clId="Web-{BF4F2742-3CF4-ECF1-170D-68757D550A37}" dt="2025-06-24T08:29:27.378" v="203" actId="20577"/>
        <pc:sldMkLst>
          <pc:docMk/>
          <pc:sldMk cId="2926322746" sldId="500"/>
        </pc:sldMkLst>
      </pc:sldChg>
      <pc:sldChg chg="modSp">
        <pc:chgData name="Nathan Burns" userId="5f0d994f25e02479" providerId="Windows Live" clId="Web-{BF4F2742-3CF4-ECF1-170D-68757D550A37}" dt="2025-06-24T11:43:05.115" v="345" actId="20577"/>
        <pc:sldMkLst>
          <pc:docMk/>
          <pc:sldMk cId="1638875053" sldId="501"/>
        </pc:sldMkLst>
      </pc:sldChg>
      <pc:sldChg chg="del">
        <pc:chgData name="Nathan Burns" userId="5f0d994f25e02479" providerId="Windows Live" clId="Web-{BF4F2742-3CF4-ECF1-170D-68757D550A37}" dt="2025-06-24T07:35:34.642" v="23"/>
        <pc:sldMkLst>
          <pc:docMk/>
          <pc:sldMk cId="4253148513" sldId="506"/>
        </pc:sldMkLst>
      </pc:sldChg>
      <pc:sldChg chg="addSp delSp modSp new mod setBg addAnim">
        <pc:chgData name="Nathan Burns" userId="5f0d994f25e02479" providerId="Windows Live" clId="Web-{BF4F2742-3CF4-ECF1-170D-68757D550A37}" dt="2025-06-24T07:35:29.908" v="22"/>
        <pc:sldMkLst>
          <pc:docMk/>
          <pc:sldMk cId="1782494861" sldId="507"/>
        </pc:sldMkLst>
        <pc:spChg chg="add mod">
          <ac:chgData name="Nathan Burns" userId="5f0d994f25e02479" providerId="Windows Live" clId="Web-{BF4F2742-3CF4-ECF1-170D-68757D550A37}" dt="2025-06-24T07:35:27.377" v="21"/>
          <ac:spMkLst>
            <pc:docMk/>
            <pc:sldMk cId="1782494861" sldId="507"/>
            <ac:spMk id="5" creationId="{1B2AB660-D5D6-4605-4F85-70A7AB8E83CD}"/>
          </ac:spMkLst>
        </pc:spChg>
        <pc:picChg chg="add mod">
          <ac:chgData name="Nathan Burns" userId="5f0d994f25e02479" providerId="Windows Live" clId="Web-{BF4F2742-3CF4-ECF1-170D-68757D550A37}" dt="2025-06-24T07:33:35.266" v="10" actId="1076"/>
          <ac:picMkLst>
            <pc:docMk/>
            <pc:sldMk cId="1782494861" sldId="507"/>
            <ac:picMk id="4" creationId="{716E9203-03F1-4FE3-3CCC-6D7D8D48F951}"/>
          </ac:picMkLst>
        </pc:picChg>
      </pc:sldChg>
      <pc:sldChg chg="addSp delSp modSp add replId">
        <pc:chgData name="Nathan Burns" userId="5f0d994f25e02479" providerId="Windows Live" clId="Web-{BF4F2742-3CF4-ECF1-170D-68757D550A37}" dt="2025-06-24T07:44:20.302" v="122" actId="1076"/>
        <pc:sldMkLst>
          <pc:docMk/>
          <pc:sldMk cId="764240270" sldId="508"/>
        </pc:sldMkLst>
      </pc:sldChg>
      <pc:sldChg chg="add replId">
        <pc:chgData name="Nathan Burns" userId="5f0d994f25e02479" providerId="Windows Live" clId="Web-{BF4F2742-3CF4-ECF1-170D-68757D550A37}" dt="2025-06-24T08:30:22.520" v="221"/>
        <pc:sldMkLst>
          <pc:docMk/>
          <pc:sldMk cId="3653857534" sldId="509"/>
        </pc:sldMkLst>
      </pc:sldChg>
      <pc:sldChg chg="add">
        <pc:chgData name="Nathan Burns" userId="5f0d994f25e02479" providerId="Windows Live" clId="Web-{BF4F2742-3CF4-ECF1-170D-68757D550A37}" dt="2025-06-24T11:45:38.666" v="354"/>
        <pc:sldMkLst>
          <pc:docMk/>
          <pc:sldMk cId="2618323911" sldId="510"/>
        </pc:sldMkLst>
      </pc:sldChg>
      <pc:sldChg chg="add replId">
        <pc:chgData name="Nathan Burns" userId="5f0d994f25e02479" providerId="Windows Live" clId="Web-{BF4F2742-3CF4-ECF1-170D-68757D550A37}" dt="2025-06-24T11:46:13.058" v="359"/>
        <pc:sldMkLst>
          <pc:docMk/>
          <pc:sldMk cId="1067182457" sldId="511"/>
        </pc:sldMkLst>
      </pc:sldChg>
      <pc:sldChg chg="add replId">
        <pc:chgData name="Nathan Burns" userId="5f0d994f25e02479" providerId="Windows Live" clId="Web-{BF4F2742-3CF4-ECF1-170D-68757D550A37}" dt="2025-06-24T11:46:34.918" v="360"/>
        <pc:sldMkLst>
          <pc:docMk/>
          <pc:sldMk cId="2096490115" sldId="512"/>
        </pc:sldMkLst>
      </pc:sldChg>
    </pc:docChg>
  </pc:docChgLst>
  <pc:docChgLst>
    <pc:chgData clId="Web-{BF4F2742-3CF4-ECF1-170D-68757D550A37}"/>
    <pc:docChg chg="modSld">
      <pc:chgData name="" userId="" providerId="" clId="Web-{BF4F2742-3CF4-ECF1-170D-68757D550A37}" dt="2025-06-24T07:32:34.469" v="12" actId="20577"/>
      <pc:docMkLst>
        <pc:docMk/>
      </pc:docMkLst>
      <pc:sldChg chg="modSp">
        <pc:chgData name="" userId="" providerId="" clId="Web-{BF4F2742-3CF4-ECF1-170D-68757D550A37}" dt="2025-06-24T07:32:34.469" v="12" actId="20577"/>
        <pc:sldMkLst>
          <pc:docMk/>
          <pc:sldMk cId="109857222" sldId="256"/>
        </pc:sldMkLst>
        <pc:spChg chg="mod">
          <ac:chgData name="" userId="" providerId="" clId="Web-{BF4F2742-3CF4-ECF1-170D-68757D550A37}" dt="2025-06-24T07:32:34.469" v="1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clId="Web-{E5A3B9FF-AE0E-22D0-1364-F5152CE681EA}"/>
    <pc:docChg chg="modSld">
      <pc:chgData name="" userId="" providerId="" clId="Web-{E5A3B9FF-AE0E-22D0-1364-F5152CE681EA}" dt="2025-07-14T18:29:53.250" v="11" actId="20577"/>
      <pc:docMkLst>
        <pc:docMk/>
      </pc:docMkLst>
      <pc:sldChg chg="modSp">
        <pc:chgData name="" userId="" providerId="" clId="Web-{E5A3B9FF-AE0E-22D0-1364-F5152CE681EA}" dt="2025-07-14T18:29:53.250" v="11" actId="20577"/>
        <pc:sldMkLst>
          <pc:docMk/>
          <pc:sldMk cId="109857222" sldId="256"/>
        </pc:sldMkLst>
        <pc:spChg chg="mod">
          <ac:chgData name="" userId="" providerId="" clId="Web-{E5A3B9FF-AE0E-22D0-1364-F5152CE681EA}" dt="2025-07-14T18:29:53.250" v="11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Nathan Burns" userId="5f0d994f25e02479" providerId="Windows Live" clId="Web-{C367BE75-2AE4-EE81-DA48-25CEF758ABCB}"/>
    <pc:docChg chg="addSld delSld modSld">
      <pc:chgData name="Nathan Burns" userId="5f0d994f25e02479" providerId="Windows Live" clId="Web-{C367BE75-2AE4-EE81-DA48-25CEF758ABCB}" dt="2025-07-17T14:07:57.662" v="282"/>
      <pc:docMkLst>
        <pc:docMk/>
      </pc:docMkLst>
      <pc:sldChg chg="modSp">
        <pc:chgData name="Nathan Burns" userId="5f0d994f25e02479" providerId="Windows Live" clId="Web-{C367BE75-2AE4-EE81-DA48-25CEF758ABCB}" dt="2025-07-17T13:11:48.136" v="8" actId="20577"/>
        <pc:sldMkLst>
          <pc:docMk/>
          <pc:sldMk cId="109857222" sldId="256"/>
        </pc:sldMkLst>
        <pc:spChg chg="mod">
          <ac:chgData name="Nathan Burns" userId="5f0d994f25e02479" providerId="Windows Live" clId="Web-{C367BE75-2AE4-EE81-DA48-25CEF758ABCB}" dt="2025-07-17T13:11:48.136" v="8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">
        <pc:chgData name="Nathan Burns" userId="5f0d994f25e02479" providerId="Windows Live" clId="Web-{C367BE75-2AE4-EE81-DA48-25CEF758ABCB}" dt="2025-07-17T13:14:52.651" v="87"/>
        <pc:sldMkLst>
          <pc:docMk/>
          <pc:sldMk cId="3983193540" sldId="259"/>
        </pc:sldMkLst>
      </pc:sldChg>
      <pc:sldChg chg="add del">
        <pc:chgData name="Nathan Burns" userId="5f0d994f25e02479" providerId="Windows Live" clId="Web-{C367BE75-2AE4-EE81-DA48-25CEF758ABCB}" dt="2025-07-17T13:19:31.274" v="227"/>
        <pc:sldMkLst>
          <pc:docMk/>
          <pc:sldMk cId="2659925925" sldId="339"/>
        </pc:sldMkLst>
      </pc:sldChg>
      <pc:sldChg chg="add del">
        <pc:chgData name="Nathan Burns" userId="5f0d994f25e02479" providerId="Windows Live" clId="Web-{C367BE75-2AE4-EE81-DA48-25CEF758ABCB}" dt="2025-07-17T13:19:31.165" v="226"/>
        <pc:sldMkLst>
          <pc:docMk/>
          <pc:sldMk cId="3263339290" sldId="340"/>
        </pc:sldMkLst>
      </pc:sldChg>
      <pc:sldChg chg="add del">
        <pc:chgData name="Nathan Burns" userId="5f0d994f25e02479" providerId="Windows Live" clId="Web-{C367BE75-2AE4-EE81-DA48-25CEF758ABCB}" dt="2025-07-17T13:19:30.040" v="212"/>
        <pc:sldMkLst>
          <pc:docMk/>
          <pc:sldMk cId="2565241688" sldId="354"/>
        </pc:sldMkLst>
      </pc:sldChg>
      <pc:sldChg chg="add del">
        <pc:chgData name="Nathan Burns" userId="5f0d994f25e02479" providerId="Windows Live" clId="Web-{C367BE75-2AE4-EE81-DA48-25CEF758ABCB}" dt="2025-07-17T13:19:30.180" v="214"/>
        <pc:sldMkLst>
          <pc:docMk/>
          <pc:sldMk cId="2904053577" sldId="364"/>
        </pc:sldMkLst>
      </pc:sldChg>
      <pc:sldChg chg="del">
        <pc:chgData name="Nathan Burns" userId="5f0d994f25e02479" providerId="Windows Live" clId="Web-{C367BE75-2AE4-EE81-DA48-25CEF758ABCB}" dt="2025-07-17T13:14:52.651" v="79"/>
        <pc:sldMkLst>
          <pc:docMk/>
          <pc:sldMk cId="411856961" sldId="384"/>
        </pc:sldMkLst>
      </pc:sldChg>
      <pc:sldChg chg="del">
        <pc:chgData name="Nathan Burns" userId="5f0d994f25e02479" providerId="Windows Live" clId="Web-{C367BE75-2AE4-EE81-DA48-25CEF758ABCB}" dt="2025-07-17T13:14:52.651" v="84"/>
        <pc:sldMkLst>
          <pc:docMk/>
          <pc:sldMk cId="297764114" sldId="392"/>
        </pc:sldMkLst>
      </pc:sldChg>
      <pc:sldChg chg="del">
        <pc:chgData name="Nathan Burns" userId="5f0d994f25e02479" providerId="Windows Live" clId="Web-{C367BE75-2AE4-EE81-DA48-25CEF758ABCB}" dt="2025-07-17T13:14:52.651" v="83"/>
        <pc:sldMkLst>
          <pc:docMk/>
          <pc:sldMk cId="205970107" sldId="393"/>
        </pc:sldMkLst>
      </pc:sldChg>
      <pc:sldChg chg="add del">
        <pc:chgData name="Nathan Burns" userId="5f0d994f25e02479" providerId="Windows Live" clId="Web-{C367BE75-2AE4-EE81-DA48-25CEF758ABCB}" dt="2025-07-17T13:19:31.946" v="236"/>
        <pc:sldMkLst>
          <pc:docMk/>
          <pc:sldMk cId="1849144170" sldId="401"/>
        </pc:sldMkLst>
      </pc:sldChg>
      <pc:sldChg chg="add del">
        <pc:chgData name="Nathan Burns" userId="5f0d994f25e02479" providerId="Windows Live" clId="Web-{C367BE75-2AE4-EE81-DA48-25CEF758ABCB}" dt="2025-07-17T13:19:31.868" v="235"/>
        <pc:sldMkLst>
          <pc:docMk/>
          <pc:sldMk cId="1237714515" sldId="402"/>
        </pc:sldMkLst>
      </pc:sldChg>
      <pc:sldChg chg="add del">
        <pc:chgData name="Nathan Burns" userId="5f0d994f25e02479" providerId="Windows Live" clId="Web-{C367BE75-2AE4-EE81-DA48-25CEF758ABCB}" dt="2025-07-17T14:07:41.412" v="279"/>
        <pc:sldMkLst>
          <pc:docMk/>
          <pc:sldMk cId="719330550" sldId="406"/>
        </pc:sldMkLst>
      </pc:sldChg>
      <pc:sldChg chg="add del">
        <pc:chgData name="Nathan Burns" userId="5f0d994f25e02479" providerId="Windows Live" clId="Web-{C367BE75-2AE4-EE81-DA48-25CEF758ABCB}" dt="2025-07-17T14:07:56.131" v="281"/>
        <pc:sldMkLst>
          <pc:docMk/>
          <pc:sldMk cId="3414372452" sldId="408"/>
        </pc:sldMkLst>
      </pc:sldChg>
      <pc:sldChg chg="add del">
        <pc:chgData name="Nathan Burns" userId="5f0d994f25e02479" providerId="Windows Live" clId="Web-{C367BE75-2AE4-EE81-DA48-25CEF758ABCB}" dt="2025-07-17T13:19:29.977" v="211"/>
        <pc:sldMkLst>
          <pc:docMk/>
          <pc:sldMk cId="3167383361" sldId="420"/>
        </pc:sldMkLst>
      </pc:sldChg>
      <pc:sldChg chg="add del mod modShow">
        <pc:chgData name="Nathan Burns" userId="5f0d994f25e02479" providerId="Windows Live" clId="Web-{C367BE75-2AE4-EE81-DA48-25CEF758ABCB}" dt="2025-07-17T14:07:37.990" v="272"/>
        <pc:sldMkLst>
          <pc:docMk/>
          <pc:sldMk cId="2919250927" sldId="422"/>
        </pc:sldMkLst>
      </pc:sldChg>
      <pc:sldChg chg="add del mod modShow">
        <pc:chgData name="Nathan Burns" userId="5f0d994f25e02479" providerId="Windows Live" clId="Web-{C367BE75-2AE4-EE81-DA48-25CEF758ABCB}" dt="2025-07-17T14:07:38.162" v="276"/>
        <pc:sldMkLst>
          <pc:docMk/>
          <pc:sldMk cId="2011792844" sldId="423"/>
        </pc:sldMkLst>
      </pc:sldChg>
      <pc:sldChg chg="add del">
        <pc:chgData name="Nathan Burns" userId="5f0d994f25e02479" providerId="Windows Live" clId="Web-{C367BE75-2AE4-EE81-DA48-25CEF758ABCB}" dt="2025-07-17T13:21:44.761" v="240"/>
        <pc:sldMkLst>
          <pc:docMk/>
          <pc:sldMk cId="4026215230" sldId="426"/>
        </pc:sldMkLst>
      </pc:sldChg>
      <pc:sldChg chg="add del">
        <pc:chgData name="Nathan Burns" userId="5f0d994f25e02479" providerId="Windows Live" clId="Web-{C367BE75-2AE4-EE81-DA48-25CEF758ABCB}" dt="2025-07-17T13:19:31.743" v="233"/>
        <pc:sldMkLst>
          <pc:docMk/>
          <pc:sldMk cId="727966832" sldId="430"/>
        </pc:sldMkLst>
      </pc:sldChg>
      <pc:sldChg chg="add del">
        <pc:chgData name="Nathan Burns" userId="5f0d994f25e02479" providerId="Windows Live" clId="Web-{C367BE75-2AE4-EE81-DA48-25CEF758ABCB}" dt="2025-07-17T13:19:31.805" v="234"/>
        <pc:sldMkLst>
          <pc:docMk/>
          <pc:sldMk cId="3599807533" sldId="431"/>
        </pc:sldMkLst>
      </pc:sldChg>
      <pc:sldChg chg="add del">
        <pc:chgData name="Nathan Burns" userId="5f0d994f25e02479" providerId="Windows Live" clId="Web-{C367BE75-2AE4-EE81-DA48-25CEF758ABCB}" dt="2025-07-17T14:07:41.412" v="278"/>
        <pc:sldMkLst>
          <pc:docMk/>
          <pc:sldMk cId="692103290" sldId="442"/>
        </pc:sldMkLst>
      </pc:sldChg>
      <pc:sldChg chg="add del">
        <pc:chgData name="Nathan Burns" userId="5f0d994f25e02479" providerId="Windows Live" clId="Web-{C367BE75-2AE4-EE81-DA48-25CEF758ABCB}" dt="2025-07-17T13:19:30.118" v="213"/>
        <pc:sldMkLst>
          <pc:docMk/>
          <pc:sldMk cId="1138225915" sldId="445"/>
        </pc:sldMkLst>
      </pc:sldChg>
      <pc:sldChg chg="add del">
        <pc:chgData name="Nathan Burns" userId="5f0d994f25e02479" providerId="Windows Live" clId="Web-{C367BE75-2AE4-EE81-DA48-25CEF758ABCB}" dt="2025-07-17T13:19:30.305" v="216"/>
        <pc:sldMkLst>
          <pc:docMk/>
          <pc:sldMk cId="3088867347" sldId="448"/>
        </pc:sldMkLst>
      </pc:sldChg>
      <pc:sldChg chg="add del">
        <pc:chgData name="Nathan Burns" userId="5f0d994f25e02479" providerId="Windows Live" clId="Web-{C367BE75-2AE4-EE81-DA48-25CEF758ABCB}" dt="2025-07-17T13:19:32.087" v="238"/>
        <pc:sldMkLst>
          <pc:docMk/>
          <pc:sldMk cId="1316595336" sldId="450"/>
        </pc:sldMkLst>
      </pc:sldChg>
      <pc:sldChg chg="add del mod modShow">
        <pc:chgData name="Nathan Burns" userId="5f0d994f25e02479" providerId="Windows Live" clId="Web-{C367BE75-2AE4-EE81-DA48-25CEF758ABCB}" dt="2025-07-17T14:07:38.052" v="273"/>
        <pc:sldMkLst>
          <pc:docMk/>
          <pc:sldMk cId="593017108" sldId="452"/>
        </pc:sldMkLst>
      </pc:sldChg>
      <pc:sldChg chg="add del">
        <pc:chgData name="Nathan Burns" userId="5f0d994f25e02479" providerId="Windows Live" clId="Web-{C367BE75-2AE4-EE81-DA48-25CEF758ABCB}" dt="2025-07-17T13:19:31.477" v="229"/>
        <pc:sldMkLst>
          <pc:docMk/>
          <pc:sldMk cId="522923833" sldId="453"/>
        </pc:sldMkLst>
      </pc:sldChg>
      <pc:sldChg chg="add del mod modShow">
        <pc:chgData name="Nathan Burns" userId="5f0d994f25e02479" providerId="Windows Live" clId="Web-{C367BE75-2AE4-EE81-DA48-25CEF758ABCB}" dt="2025-07-17T14:07:38.083" v="274"/>
        <pc:sldMkLst>
          <pc:docMk/>
          <pc:sldMk cId="1214717729" sldId="454"/>
        </pc:sldMkLst>
      </pc:sldChg>
      <pc:sldChg chg="add del">
        <pc:chgData name="Nathan Burns" userId="5f0d994f25e02479" providerId="Windows Live" clId="Web-{C367BE75-2AE4-EE81-DA48-25CEF758ABCB}" dt="2025-07-17T14:07:57.662" v="282"/>
        <pc:sldMkLst>
          <pc:docMk/>
          <pc:sldMk cId="2858732869" sldId="455"/>
        </pc:sldMkLst>
      </pc:sldChg>
      <pc:sldChg chg="add del">
        <pc:chgData name="Nathan Burns" userId="5f0d994f25e02479" providerId="Windows Live" clId="Web-{C367BE75-2AE4-EE81-DA48-25CEF758ABCB}" dt="2025-07-17T14:07:25.177" v="271"/>
        <pc:sldMkLst>
          <pc:docMk/>
          <pc:sldMk cId="2837588350" sldId="456"/>
        </pc:sldMkLst>
      </pc:sldChg>
      <pc:sldChg chg="add del mod modShow">
        <pc:chgData name="Nathan Burns" userId="5f0d994f25e02479" providerId="Windows Live" clId="Web-{C367BE75-2AE4-EE81-DA48-25CEF758ABCB}" dt="2025-07-17T14:07:38.130" v="275"/>
        <pc:sldMkLst>
          <pc:docMk/>
          <pc:sldMk cId="295857543" sldId="457"/>
        </pc:sldMkLst>
      </pc:sldChg>
      <pc:sldChg chg="add del mod modShow">
        <pc:chgData name="Nathan Burns" userId="5f0d994f25e02479" providerId="Windows Live" clId="Web-{C367BE75-2AE4-EE81-DA48-25CEF758ABCB}" dt="2025-07-17T14:07:38.193" v="277"/>
        <pc:sldMkLst>
          <pc:docMk/>
          <pc:sldMk cId="3684205674" sldId="458"/>
        </pc:sldMkLst>
      </pc:sldChg>
      <pc:sldChg chg="add del">
        <pc:chgData name="Nathan Burns" userId="5f0d994f25e02479" providerId="Windows Live" clId="Web-{C367BE75-2AE4-EE81-DA48-25CEF758ABCB}" dt="2025-07-17T14:07:41.412" v="280"/>
        <pc:sldMkLst>
          <pc:docMk/>
          <pc:sldMk cId="2770815944" sldId="459"/>
        </pc:sldMkLst>
      </pc:sldChg>
      <pc:sldChg chg="add del">
        <pc:chgData name="Nathan Burns" userId="5f0d994f25e02479" providerId="Windows Live" clId="Web-{C367BE75-2AE4-EE81-DA48-25CEF758ABCB}" dt="2025-07-17T13:19:31.352" v="228"/>
        <pc:sldMkLst>
          <pc:docMk/>
          <pc:sldMk cId="591645622" sldId="460"/>
        </pc:sldMkLst>
      </pc:sldChg>
      <pc:sldChg chg="add del">
        <pc:chgData name="Nathan Burns" userId="5f0d994f25e02479" providerId="Windows Live" clId="Web-{C367BE75-2AE4-EE81-DA48-25CEF758ABCB}" dt="2025-07-17T13:19:31.540" v="230"/>
        <pc:sldMkLst>
          <pc:docMk/>
          <pc:sldMk cId="3669977667" sldId="461"/>
        </pc:sldMkLst>
      </pc:sldChg>
      <pc:sldChg chg="modSp add del">
        <pc:chgData name="Nathan Burns" userId="5f0d994f25e02479" providerId="Windows Live" clId="Web-{C367BE75-2AE4-EE81-DA48-25CEF758ABCB}" dt="2025-07-17T14:07:10.692" v="270" actId="20577"/>
        <pc:sldMkLst>
          <pc:docMk/>
          <pc:sldMk cId="3795400586" sldId="462"/>
        </pc:sldMkLst>
        <pc:spChg chg="mod">
          <ac:chgData name="Nathan Burns" userId="5f0d994f25e02479" providerId="Windows Live" clId="Web-{C367BE75-2AE4-EE81-DA48-25CEF758ABCB}" dt="2025-07-17T14:07:10.692" v="270" actId="20577"/>
          <ac:spMkLst>
            <pc:docMk/>
            <pc:sldMk cId="3795400586" sldId="462"/>
            <ac:spMk id="3" creationId="{79F35649-BED6-7CE6-62E1-5B139186FE11}"/>
          </ac:spMkLst>
        </pc:spChg>
      </pc:sldChg>
      <pc:sldChg chg="add">
        <pc:chgData name="Nathan Burns" userId="5f0d994f25e02479" providerId="Windows Live" clId="Web-{C367BE75-2AE4-EE81-DA48-25CEF758ABCB}" dt="2025-07-17T13:19:29.837" v="209"/>
        <pc:sldMkLst>
          <pc:docMk/>
          <pc:sldMk cId="1605627930" sldId="463"/>
        </pc:sldMkLst>
      </pc:sldChg>
      <pc:sldChg chg="add">
        <pc:chgData name="Nathan Burns" userId="5f0d994f25e02479" providerId="Windows Live" clId="Web-{C367BE75-2AE4-EE81-DA48-25CEF758ABCB}" dt="2025-07-17T13:19:29.790" v="208"/>
        <pc:sldMkLst>
          <pc:docMk/>
          <pc:sldMk cId="189469535" sldId="464"/>
        </pc:sldMkLst>
      </pc:sldChg>
      <pc:sldChg chg="add">
        <pc:chgData name="Nathan Burns" userId="5f0d994f25e02479" providerId="Windows Live" clId="Web-{C367BE75-2AE4-EE81-DA48-25CEF758ABCB}" dt="2025-07-17T13:19:29.712" v="207"/>
        <pc:sldMkLst>
          <pc:docMk/>
          <pc:sldMk cId="1343321321" sldId="465"/>
        </pc:sldMkLst>
      </pc:sldChg>
      <pc:sldChg chg="add del">
        <pc:chgData name="Nathan Burns" userId="5f0d994f25e02479" providerId="Windows Live" clId="Web-{C367BE75-2AE4-EE81-DA48-25CEF758ABCB}" dt="2025-07-17T13:21:49.011" v="241"/>
        <pc:sldMkLst>
          <pc:docMk/>
          <pc:sldMk cId="3497801554" sldId="467"/>
        </pc:sldMkLst>
      </pc:sldChg>
      <pc:sldChg chg="modSp">
        <pc:chgData name="Nathan Burns" userId="5f0d994f25e02479" providerId="Windows Live" clId="Web-{C367BE75-2AE4-EE81-DA48-25CEF758ABCB}" dt="2025-07-17T13:11:05.292" v="1" actId="14100"/>
        <pc:sldMkLst>
          <pc:docMk/>
          <pc:sldMk cId="1782494861" sldId="507"/>
        </pc:sldMkLst>
        <pc:spChg chg="mod">
          <ac:chgData name="Nathan Burns" userId="5f0d994f25e02479" providerId="Windows Live" clId="Web-{C367BE75-2AE4-EE81-DA48-25CEF758ABCB}" dt="2025-07-17T13:11:05.292" v="1" actId="14100"/>
          <ac:spMkLst>
            <pc:docMk/>
            <pc:sldMk cId="1782494861" sldId="507"/>
            <ac:spMk id="5" creationId="{1B2AB660-D5D6-4605-4F85-70A7AB8E83CD}"/>
          </ac:spMkLst>
        </pc:spChg>
      </pc:sldChg>
      <pc:sldChg chg="addSp delSp modSp">
        <pc:chgData name="Nathan Burns" userId="5f0d994f25e02479" providerId="Windows Live" clId="Web-{C367BE75-2AE4-EE81-DA48-25CEF758ABCB}" dt="2025-07-17T13:22:01.449" v="245" actId="14100"/>
        <pc:sldMkLst>
          <pc:docMk/>
          <pc:sldMk cId="1067182457" sldId="511"/>
        </pc:sldMkLst>
        <pc:picChg chg="del">
          <ac:chgData name="Nathan Burns" userId="5f0d994f25e02479" providerId="Windows Live" clId="Web-{C367BE75-2AE4-EE81-DA48-25CEF758ABCB}" dt="2025-07-17T13:15:22.853" v="119"/>
          <ac:picMkLst>
            <pc:docMk/>
            <pc:sldMk cId="1067182457" sldId="511"/>
            <ac:picMk id="5" creationId="{C74A118A-7AAF-9B8D-DBA4-697EC4165314}"/>
          </ac:picMkLst>
        </pc:picChg>
        <pc:picChg chg="add mod">
          <ac:chgData name="Nathan Burns" userId="5f0d994f25e02479" providerId="Windows Live" clId="Web-{C367BE75-2AE4-EE81-DA48-25CEF758ABCB}" dt="2025-07-17T13:22:01.449" v="245" actId="14100"/>
          <ac:picMkLst>
            <pc:docMk/>
            <pc:sldMk cId="1067182457" sldId="511"/>
            <ac:picMk id="9" creationId="{AD2E05BD-5F10-5F1F-C0BE-9EE0C7668B4D}"/>
          </ac:picMkLst>
        </pc:picChg>
      </pc:sldChg>
      <pc:sldChg chg="modSp">
        <pc:chgData name="Nathan Burns" userId="5f0d994f25e02479" providerId="Windows Live" clId="Web-{C367BE75-2AE4-EE81-DA48-25CEF758ABCB}" dt="2025-07-17T13:15:18.041" v="118" actId="14100"/>
        <pc:sldMkLst>
          <pc:docMk/>
          <pc:sldMk cId="2096490115" sldId="512"/>
        </pc:sldMkLst>
        <pc:spChg chg="mod">
          <ac:chgData name="Nathan Burns" userId="5f0d994f25e02479" providerId="Windows Live" clId="Web-{C367BE75-2AE4-EE81-DA48-25CEF758ABCB}" dt="2025-07-17T13:15:18.041" v="118" actId="14100"/>
          <ac:spMkLst>
            <pc:docMk/>
            <pc:sldMk cId="2096490115" sldId="512"/>
            <ac:spMk id="5" creationId="{A3037A8D-1BC3-98BE-0CAD-12793B5248E0}"/>
          </ac:spMkLst>
        </pc:spChg>
      </pc:sldChg>
      <pc:sldChg chg="del">
        <pc:chgData name="Nathan Burns" userId="5f0d994f25e02479" providerId="Windows Live" clId="Web-{C367BE75-2AE4-EE81-DA48-25CEF758ABCB}" dt="2025-07-17T13:14:52.651" v="82"/>
        <pc:sldMkLst>
          <pc:docMk/>
          <pc:sldMk cId="3703886367" sldId="517"/>
        </pc:sldMkLst>
      </pc:sldChg>
      <pc:sldChg chg="del">
        <pc:chgData name="Nathan Burns" userId="5f0d994f25e02479" providerId="Windows Live" clId="Web-{C367BE75-2AE4-EE81-DA48-25CEF758ABCB}" dt="2025-07-17T13:14:52.651" v="81"/>
        <pc:sldMkLst>
          <pc:docMk/>
          <pc:sldMk cId="2960235386" sldId="518"/>
        </pc:sldMkLst>
      </pc:sldChg>
      <pc:sldChg chg="del">
        <pc:chgData name="Nathan Burns" userId="5f0d994f25e02479" providerId="Windows Live" clId="Web-{C367BE75-2AE4-EE81-DA48-25CEF758ABCB}" dt="2025-07-17T13:14:52.635" v="78"/>
        <pc:sldMkLst>
          <pc:docMk/>
          <pc:sldMk cId="3638606551" sldId="521"/>
        </pc:sldMkLst>
      </pc:sldChg>
      <pc:sldChg chg="del">
        <pc:chgData name="Nathan Burns" userId="5f0d994f25e02479" providerId="Windows Live" clId="Web-{C367BE75-2AE4-EE81-DA48-25CEF758ABCB}" dt="2025-07-17T13:14:52.635" v="77"/>
        <pc:sldMkLst>
          <pc:docMk/>
          <pc:sldMk cId="3059603026" sldId="522"/>
        </pc:sldMkLst>
      </pc:sldChg>
      <pc:sldChg chg="del">
        <pc:chgData name="Nathan Burns" userId="5f0d994f25e02479" providerId="Windows Live" clId="Web-{C367BE75-2AE4-EE81-DA48-25CEF758ABCB}" dt="2025-07-17T13:14:52.635" v="76"/>
        <pc:sldMkLst>
          <pc:docMk/>
          <pc:sldMk cId="1205229632" sldId="523"/>
        </pc:sldMkLst>
      </pc:sldChg>
      <pc:sldChg chg="del">
        <pc:chgData name="Nathan Burns" userId="5f0d994f25e02479" providerId="Windows Live" clId="Web-{C367BE75-2AE4-EE81-DA48-25CEF758ABCB}" dt="2025-07-17T13:14:52.635" v="75"/>
        <pc:sldMkLst>
          <pc:docMk/>
          <pc:sldMk cId="682864091" sldId="525"/>
        </pc:sldMkLst>
      </pc:sldChg>
      <pc:sldChg chg="del">
        <pc:chgData name="Nathan Burns" userId="5f0d994f25e02479" providerId="Windows Live" clId="Web-{C367BE75-2AE4-EE81-DA48-25CEF758ABCB}" dt="2025-07-17T13:14:52.635" v="74"/>
        <pc:sldMkLst>
          <pc:docMk/>
          <pc:sldMk cId="2233569682" sldId="526"/>
        </pc:sldMkLst>
      </pc:sldChg>
      <pc:sldChg chg="del">
        <pc:chgData name="Nathan Burns" userId="5f0d994f25e02479" providerId="Windows Live" clId="Web-{C367BE75-2AE4-EE81-DA48-25CEF758ABCB}" dt="2025-07-17T13:14:52.635" v="73"/>
        <pc:sldMkLst>
          <pc:docMk/>
          <pc:sldMk cId="1372418181" sldId="527"/>
        </pc:sldMkLst>
      </pc:sldChg>
      <pc:sldChg chg="del">
        <pc:chgData name="Nathan Burns" userId="5f0d994f25e02479" providerId="Windows Live" clId="Web-{C367BE75-2AE4-EE81-DA48-25CEF758ABCB}" dt="2025-07-17T13:14:52.635" v="72"/>
        <pc:sldMkLst>
          <pc:docMk/>
          <pc:sldMk cId="1495079743" sldId="529"/>
        </pc:sldMkLst>
      </pc:sldChg>
      <pc:sldChg chg="del">
        <pc:chgData name="Nathan Burns" userId="5f0d994f25e02479" providerId="Windows Live" clId="Web-{C367BE75-2AE4-EE81-DA48-25CEF758ABCB}" dt="2025-07-17T13:14:52.635" v="71"/>
        <pc:sldMkLst>
          <pc:docMk/>
          <pc:sldMk cId="666314811" sldId="530"/>
        </pc:sldMkLst>
      </pc:sldChg>
      <pc:sldChg chg="del">
        <pc:chgData name="Nathan Burns" userId="5f0d994f25e02479" providerId="Windows Live" clId="Web-{C367BE75-2AE4-EE81-DA48-25CEF758ABCB}" dt="2025-07-17T13:14:52.635" v="70"/>
        <pc:sldMkLst>
          <pc:docMk/>
          <pc:sldMk cId="3592808922" sldId="531"/>
        </pc:sldMkLst>
      </pc:sldChg>
      <pc:sldChg chg="del">
        <pc:chgData name="Nathan Burns" userId="5f0d994f25e02479" providerId="Windows Live" clId="Web-{C367BE75-2AE4-EE81-DA48-25CEF758ABCB}" dt="2025-07-17T13:14:52.619" v="69"/>
        <pc:sldMkLst>
          <pc:docMk/>
          <pc:sldMk cId="662146459" sldId="533"/>
        </pc:sldMkLst>
      </pc:sldChg>
      <pc:sldChg chg="del">
        <pc:chgData name="Nathan Burns" userId="5f0d994f25e02479" providerId="Windows Live" clId="Web-{C367BE75-2AE4-EE81-DA48-25CEF758ABCB}" dt="2025-07-17T13:14:52.619" v="68"/>
        <pc:sldMkLst>
          <pc:docMk/>
          <pc:sldMk cId="1818319995" sldId="534"/>
        </pc:sldMkLst>
      </pc:sldChg>
      <pc:sldChg chg="del">
        <pc:chgData name="Nathan Burns" userId="5f0d994f25e02479" providerId="Windows Live" clId="Web-{C367BE75-2AE4-EE81-DA48-25CEF758ABCB}" dt="2025-07-17T13:14:52.651" v="80"/>
        <pc:sldMkLst>
          <pc:docMk/>
          <pc:sldMk cId="2405472302" sldId="535"/>
        </pc:sldMkLst>
      </pc:sldChg>
      <pc:sldChg chg="del">
        <pc:chgData name="Nathan Burns" userId="5f0d994f25e02479" providerId="Windows Live" clId="Web-{C367BE75-2AE4-EE81-DA48-25CEF758ABCB}" dt="2025-07-17T13:14:52.651" v="86"/>
        <pc:sldMkLst>
          <pc:docMk/>
          <pc:sldMk cId="527609064" sldId="536"/>
        </pc:sldMkLst>
      </pc:sldChg>
      <pc:sldChg chg="del">
        <pc:chgData name="Nathan Burns" userId="5f0d994f25e02479" providerId="Windows Live" clId="Web-{C367BE75-2AE4-EE81-DA48-25CEF758ABCB}" dt="2025-07-17T13:14:52.651" v="85"/>
        <pc:sldMkLst>
          <pc:docMk/>
          <pc:sldMk cId="3148502321" sldId="537"/>
        </pc:sldMkLst>
      </pc:sldChg>
      <pc:sldChg chg="del">
        <pc:chgData name="Nathan Burns" userId="5f0d994f25e02479" providerId="Windows Live" clId="Web-{C367BE75-2AE4-EE81-DA48-25CEF758ABCB}" dt="2025-07-17T13:14:52.619" v="67"/>
        <pc:sldMkLst>
          <pc:docMk/>
          <pc:sldMk cId="2845751534" sldId="538"/>
        </pc:sldMkLst>
      </pc:sldChg>
    </pc:docChg>
  </pc:docChgLst>
  <pc:docChgLst>
    <pc:chgData name="Nathan Burns" userId="5f0d994f25e02479" providerId="Windows Live" clId="Web-{C5A3208C-C51E-ED62-F3C1-F4AB6D6BFACD}"/>
    <pc:docChg chg="addSld delSld modSld sldOrd addMainMaster delMainMaster">
      <pc:chgData name="Nathan Burns" userId="5f0d994f25e02479" providerId="Windows Live" clId="Web-{C5A3208C-C51E-ED62-F3C1-F4AB6D6BFACD}" dt="2024-04-18T14:25:03.991" v="2089" actId="1076"/>
      <pc:docMkLst>
        <pc:docMk/>
      </pc:docMkLst>
      <pc:sldChg chg="addSp delSp modSp new mod setBg addAnim modAnim">
        <pc:chgData name="Nathan Burns" userId="5f0d994f25e02479" providerId="Windows Live" clId="Web-{C5A3208C-C51E-ED62-F3C1-F4AB6D6BFACD}" dt="2024-04-18T14:24:14.912" v="2081" actId="20577"/>
        <pc:sldMkLst>
          <pc:docMk/>
          <pc:sldMk cId="3796443775" sldId="257"/>
        </pc:sldMkLst>
      </pc:sldChg>
      <pc:sldChg chg="new del">
        <pc:chgData name="Nathan Burns" userId="5f0d994f25e02479" providerId="Windows Live" clId="Web-{C5A3208C-C51E-ED62-F3C1-F4AB6D6BFACD}" dt="2024-04-18T11:29:38.482" v="144"/>
        <pc:sldMkLst>
          <pc:docMk/>
          <pc:sldMk cId="2312881695" sldId="258"/>
        </pc:sldMkLst>
      </pc:sldChg>
      <pc:sldChg chg="modSp add replId">
        <pc:chgData name="Nathan Burns" userId="5f0d994f25e02479" providerId="Windows Live" clId="Web-{C5A3208C-C51E-ED62-F3C1-F4AB6D6BFACD}" dt="2024-04-18T12:38:18.597" v="304" actId="20577"/>
        <pc:sldMkLst>
          <pc:docMk/>
          <pc:sldMk cId="397178379" sldId="260"/>
        </pc:sldMkLst>
      </pc:sldChg>
      <pc:sldChg chg="modSp add replId">
        <pc:chgData name="Nathan Burns" userId="5f0d994f25e02479" providerId="Windows Live" clId="Web-{C5A3208C-C51E-ED62-F3C1-F4AB6D6BFACD}" dt="2024-04-18T12:48:33.961" v="448" actId="20577"/>
        <pc:sldMkLst>
          <pc:docMk/>
          <pc:sldMk cId="1071697464" sldId="261"/>
        </pc:sldMkLst>
      </pc:sldChg>
      <pc:sldChg chg="modSp add replId">
        <pc:chgData name="Nathan Burns" userId="5f0d994f25e02479" providerId="Windows Live" clId="Web-{C5A3208C-C51E-ED62-F3C1-F4AB6D6BFACD}" dt="2024-04-18T13:00:06.093" v="616" actId="20577"/>
        <pc:sldMkLst>
          <pc:docMk/>
          <pc:sldMk cId="4150792404" sldId="262"/>
        </pc:sldMkLst>
      </pc:sldChg>
      <pc:sldChg chg="modSp add replId">
        <pc:chgData name="Nathan Burns" userId="5f0d994f25e02479" providerId="Windows Live" clId="Web-{C5A3208C-C51E-ED62-F3C1-F4AB6D6BFACD}" dt="2024-04-18T13:01:55.628" v="727" actId="20577"/>
        <pc:sldMkLst>
          <pc:docMk/>
          <pc:sldMk cId="2743527384" sldId="263"/>
        </pc:sldMkLst>
      </pc:sldChg>
      <pc:sldChg chg="modSp add replId">
        <pc:chgData name="Nathan Burns" userId="5f0d994f25e02479" providerId="Windows Live" clId="Web-{C5A3208C-C51E-ED62-F3C1-F4AB6D6BFACD}" dt="2024-04-18T13:07:50.061" v="933" actId="20577"/>
        <pc:sldMkLst>
          <pc:docMk/>
          <pc:sldMk cId="3656192460" sldId="264"/>
        </pc:sldMkLst>
      </pc:sldChg>
      <pc:sldChg chg="modSp add replId">
        <pc:chgData name="Nathan Burns" userId="5f0d994f25e02479" providerId="Windows Live" clId="Web-{C5A3208C-C51E-ED62-F3C1-F4AB6D6BFACD}" dt="2024-04-18T13:11:23.803" v="1109" actId="20577"/>
        <pc:sldMkLst>
          <pc:docMk/>
          <pc:sldMk cId="185678277" sldId="265"/>
        </pc:sldMkLst>
      </pc:sldChg>
      <pc:sldChg chg="modSp add del replId">
        <pc:chgData name="Nathan Burns" userId="5f0d994f25e02479" providerId="Windows Live" clId="Web-{C5A3208C-C51E-ED62-F3C1-F4AB6D6BFACD}" dt="2024-04-18T14:03:14.501" v="1617"/>
        <pc:sldMkLst>
          <pc:docMk/>
          <pc:sldMk cId="3115771777" sldId="266"/>
        </pc:sldMkLst>
      </pc:sldChg>
      <pc:sldChg chg="add del replId">
        <pc:chgData name="Nathan Burns" userId="5f0d994f25e02479" providerId="Windows Live" clId="Web-{C5A3208C-C51E-ED62-F3C1-F4AB6D6BFACD}" dt="2024-04-18T13:52:03.826" v="1141"/>
        <pc:sldMkLst>
          <pc:docMk/>
          <pc:sldMk cId="2248810615" sldId="267"/>
        </pc:sldMkLst>
      </pc:sldChg>
      <pc:sldChg chg="add del replId">
        <pc:chgData name="Nathan Burns" userId="5f0d994f25e02479" providerId="Windows Live" clId="Web-{C5A3208C-C51E-ED62-F3C1-F4AB6D6BFACD}" dt="2024-04-18T13:52:03.826" v="1140"/>
        <pc:sldMkLst>
          <pc:docMk/>
          <pc:sldMk cId="1516024900" sldId="268"/>
        </pc:sldMkLst>
      </pc:sldChg>
      <pc:sldChg chg="add del replId">
        <pc:chgData name="Nathan Burns" userId="5f0d994f25e02479" providerId="Windows Live" clId="Web-{C5A3208C-C51E-ED62-F3C1-F4AB6D6BFACD}" dt="2024-04-18T13:52:03.826" v="1139"/>
        <pc:sldMkLst>
          <pc:docMk/>
          <pc:sldMk cId="2002387138" sldId="269"/>
        </pc:sldMkLst>
      </pc:sldChg>
      <pc:sldChg chg="add del replId">
        <pc:chgData name="Nathan Burns" userId="5f0d994f25e02479" providerId="Windows Live" clId="Web-{C5A3208C-C51E-ED62-F3C1-F4AB6D6BFACD}" dt="2024-04-18T13:52:03.811" v="1138"/>
        <pc:sldMkLst>
          <pc:docMk/>
          <pc:sldMk cId="3234583886" sldId="270"/>
        </pc:sldMkLst>
      </pc:sldChg>
      <pc:sldChg chg="add del replId">
        <pc:chgData name="Nathan Burns" userId="5f0d994f25e02479" providerId="Windows Live" clId="Web-{C5A3208C-C51E-ED62-F3C1-F4AB6D6BFACD}" dt="2024-04-18T13:52:03.811" v="1137"/>
        <pc:sldMkLst>
          <pc:docMk/>
          <pc:sldMk cId="2735716373" sldId="271"/>
        </pc:sldMkLst>
      </pc:sldChg>
      <pc:sldChg chg="add del replId">
        <pc:chgData name="Nathan Burns" userId="5f0d994f25e02479" providerId="Windows Live" clId="Web-{C5A3208C-C51E-ED62-F3C1-F4AB6D6BFACD}" dt="2024-04-18T13:52:03.811" v="1136"/>
        <pc:sldMkLst>
          <pc:docMk/>
          <pc:sldMk cId="1351104722" sldId="272"/>
        </pc:sldMkLst>
      </pc:sldChg>
      <pc:sldChg chg="add del replId">
        <pc:chgData name="Nathan Burns" userId="5f0d994f25e02479" providerId="Windows Live" clId="Web-{C5A3208C-C51E-ED62-F3C1-F4AB6D6BFACD}" dt="2024-04-18T13:52:23.249" v="1156"/>
        <pc:sldMkLst>
          <pc:docMk/>
          <pc:sldMk cId="1598547221" sldId="273"/>
        </pc:sldMkLst>
      </pc:sldChg>
      <pc:sldChg chg="add del replId">
        <pc:chgData name="Nathan Burns" userId="5f0d994f25e02479" providerId="Windows Live" clId="Web-{C5A3208C-C51E-ED62-F3C1-F4AB6D6BFACD}" dt="2024-04-18T13:52:26.702" v="1163"/>
        <pc:sldMkLst>
          <pc:docMk/>
          <pc:sldMk cId="3060155138" sldId="274"/>
        </pc:sldMkLst>
      </pc:sldChg>
      <pc:sldChg chg="add del replId">
        <pc:chgData name="Nathan Burns" userId="5f0d994f25e02479" providerId="Windows Live" clId="Web-{C5A3208C-C51E-ED62-F3C1-F4AB6D6BFACD}" dt="2024-04-18T13:52:26.686" v="1162"/>
        <pc:sldMkLst>
          <pc:docMk/>
          <pc:sldMk cId="1841795097" sldId="275"/>
        </pc:sldMkLst>
      </pc:sldChg>
      <pc:sldChg chg="add del replId">
        <pc:chgData name="Nathan Burns" userId="5f0d994f25e02479" providerId="Windows Live" clId="Web-{C5A3208C-C51E-ED62-F3C1-F4AB6D6BFACD}" dt="2024-04-18T13:52:26.686" v="1161"/>
        <pc:sldMkLst>
          <pc:docMk/>
          <pc:sldMk cId="3170512417" sldId="276"/>
        </pc:sldMkLst>
      </pc:sldChg>
      <pc:sldChg chg="add del replId">
        <pc:chgData name="Nathan Burns" userId="5f0d994f25e02479" providerId="Windows Live" clId="Web-{C5A3208C-C51E-ED62-F3C1-F4AB6D6BFACD}" dt="2024-04-18T13:52:26.686" v="1160"/>
        <pc:sldMkLst>
          <pc:docMk/>
          <pc:sldMk cId="632714914" sldId="277"/>
        </pc:sldMkLst>
      </pc:sldChg>
      <pc:sldChg chg="add del replId">
        <pc:chgData name="Nathan Burns" userId="5f0d994f25e02479" providerId="Windows Live" clId="Web-{C5A3208C-C51E-ED62-F3C1-F4AB6D6BFACD}" dt="2024-04-18T13:52:26.686" v="1159"/>
        <pc:sldMkLst>
          <pc:docMk/>
          <pc:sldMk cId="2270723184" sldId="278"/>
        </pc:sldMkLst>
      </pc:sldChg>
      <pc:sldChg chg="add del replId">
        <pc:chgData name="Nathan Burns" userId="5f0d994f25e02479" providerId="Windows Live" clId="Web-{C5A3208C-C51E-ED62-F3C1-F4AB6D6BFACD}" dt="2024-04-18T13:52:26.686" v="1158"/>
        <pc:sldMkLst>
          <pc:docMk/>
          <pc:sldMk cId="3179057397" sldId="279"/>
        </pc:sldMkLst>
      </pc:sldChg>
      <pc:sldChg chg="add del replId">
        <pc:chgData name="Nathan Burns" userId="5f0d994f25e02479" providerId="Windows Live" clId="Web-{C5A3208C-C51E-ED62-F3C1-F4AB6D6BFACD}" dt="2024-04-18T13:52:26.686" v="1157"/>
        <pc:sldMkLst>
          <pc:docMk/>
          <pc:sldMk cId="3986020402" sldId="280"/>
        </pc:sldMkLst>
      </pc:sldChg>
      <pc:sldChg chg="addSp delSp modSp add del replId addAnim delAnim">
        <pc:chgData name="Nathan Burns" userId="5f0d994f25e02479" providerId="Windows Live" clId="Web-{C5A3208C-C51E-ED62-F3C1-F4AB6D6BFACD}" dt="2024-04-18T14:08:05.619" v="1829"/>
        <pc:sldMkLst>
          <pc:docMk/>
          <pc:sldMk cId="291997140" sldId="281"/>
        </pc:sldMkLst>
      </pc:sldChg>
      <pc:sldChg chg="new del ord">
        <pc:chgData name="Nathan Burns" userId="5f0d994f25e02479" providerId="Windows Live" clId="Web-{C5A3208C-C51E-ED62-F3C1-F4AB6D6BFACD}" dt="2024-04-18T12:38:25.535" v="306"/>
        <pc:sldMkLst>
          <pc:docMk/>
          <pc:sldMk cId="768011072" sldId="282"/>
        </pc:sldMkLst>
      </pc:sldChg>
      <pc:sldChg chg="addSp delSp modSp add replId delAnim">
        <pc:chgData name="Nathan Burns" userId="5f0d994f25e02479" providerId="Windows Live" clId="Web-{C5A3208C-C51E-ED62-F3C1-F4AB6D6BFACD}" dt="2024-04-18T13:50:36.949" v="1135"/>
        <pc:sldMkLst>
          <pc:docMk/>
          <pc:sldMk cId="829131756" sldId="282"/>
        </pc:sldMkLst>
      </pc:sldChg>
      <pc:sldChg chg="add del replId">
        <pc:chgData name="Nathan Burns" userId="5f0d994f25e02479" providerId="Windows Live" clId="Web-{C5A3208C-C51E-ED62-F3C1-F4AB6D6BFACD}" dt="2024-04-18T13:52:16.827" v="1149"/>
        <pc:sldMkLst>
          <pc:docMk/>
          <pc:sldMk cId="283536105" sldId="283"/>
        </pc:sldMkLst>
      </pc:sldChg>
      <pc:sldChg chg="modSp add replId">
        <pc:chgData name="Nathan Burns" userId="5f0d994f25e02479" providerId="Windows Live" clId="Web-{C5A3208C-C51E-ED62-F3C1-F4AB6D6BFACD}" dt="2024-04-18T13:57:57.071" v="1372" actId="20577"/>
        <pc:sldMkLst>
          <pc:docMk/>
          <pc:sldMk cId="2539843452" sldId="283"/>
        </pc:sldMkLst>
      </pc:sldChg>
      <pc:sldChg chg="add del replId">
        <pc:chgData name="Nathan Burns" userId="5f0d994f25e02479" providerId="Windows Live" clId="Web-{C5A3208C-C51E-ED62-F3C1-F4AB6D6BFACD}" dt="2024-04-18T13:52:23.249" v="1154"/>
        <pc:sldMkLst>
          <pc:docMk/>
          <pc:sldMk cId="282790764" sldId="284"/>
        </pc:sldMkLst>
      </pc:sldChg>
      <pc:sldChg chg="modSp add replId">
        <pc:chgData name="Nathan Burns" userId="5f0d994f25e02479" providerId="Windows Live" clId="Web-{C5A3208C-C51E-ED62-F3C1-F4AB6D6BFACD}" dt="2024-04-18T14:00:22.371" v="1537" actId="20577"/>
        <pc:sldMkLst>
          <pc:docMk/>
          <pc:sldMk cId="4102458175" sldId="284"/>
        </pc:sldMkLst>
      </pc:sldChg>
      <pc:sldChg chg="modSp add replId">
        <pc:chgData name="Nathan Burns" userId="5f0d994f25e02479" providerId="Windows Live" clId="Web-{C5A3208C-C51E-ED62-F3C1-F4AB6D6BFACD}" dt="2024-04-18T13:58:51.228" v="1452" actId="20577"/>
        <pc:sldMkLst>
          <pc:docMk/>
          <pc:sldMk cId="998876930" sldId="285"/>
        </pc:sldMkLst>
      </pc:sldChg>
      <pc:sldChg chg="add del replId">
        <pc:chgData name="Nathan Burns" userId="5f0d994f25e02479" providerId="Windows Live" clId="Web-{C5A3208C-C51E-ED62-F3C1-F4AB6D6BFACD}" dt="2024-04-18T13:52:23.249" v="1155"/>
        <pc:sldMkLst>
          <pc:docMk/>
          <pc:sldMk cId="1630196698" sldId="285"/>
        </pc:sldMkLst>
      </pc:sldChg>
      <pc:sldChg chg="add del replId">
        <pc:chgData name="Nathan Burns" userId="5f0d994f25e02479" providerId="Windows Live" clId="Web-{C5A3208C-C51E-ED62-F3C1-F4AB6D6BFACD}" dt="2024-04-18T13:53:53.876" v="1253"/>
        <pc:sldMkLst>
          <pc:docMk/>
          <pc:sldMk cId="1083831595" sldId="286"/>
        </pc:sldMkLst>
      </pc:sldChg>
      <pc:sldChg chg="add del replId">
        <pc:chgData name="Nathan Burns" userId="5f0d994f25e02479" providerId="Windows Live" clId="Web-{C5A3208C-C51E-ED62-F3C1-F4AB6D6BFACD}" dt="2024-04-18T13:52:23.233" v="1150"/>
        <pc:sldMkLst>
          <pc:docMk/>
          <pc:sldMk cId="2812810039" sldId="286"/>
        </pc:sldMkLst>
      </pc:sldChg>
      <pc:sldChg chg="add del replId">
        <pc:chgData name="Nathan Burns" userId="5f0d994f25e02479" providerId="Windows Live" clId="Web-{C5A3208C-C51E-ED62-F3C1-F4AB6D6BFACD}" dt="2024-04-18T13:52:23.233" v="1151"/>
        <pc:sldMkLst>
          <pc:docMk/>
          <pc:sldMk cId="288863025" sldId="287"/>
        </pc:sldMkLst>
      </pc:sldChg>
      <pc:sldChg chg="add del replId">
        <pc:chgData name="Nathan Burns" userId="5f0d994f25e02479" providerId="Windows Live" clId="Web-{C5A3208C-C51E-ED62-F3C1-F4AB6D6BFACD}" dt="2024-04-18T13:53:53.876" v="1254"/>
        <pc:sldMkLst>
          <pc:docMk/>
          <pc:sldMk cId="723028987" sldId="287"/>
        </pc:sldMkLst>
      </pc:sldChg>
      <pc:sldChg chg="modSp add replId">
        <pc:chgData name="Nathan Burns" userId="5f0d994f25e02479" providerId="Windows Live" clId="Web-{C5A3208C-C51E-ED62-F3C1-F4AB6D6BFACD}" dt="2024-04-18T14:06:57.148" v="1818" actId="20577"/>
        <pc:sldMkLst>
          <pc:docMk/>
          <pc:sldMk cId="2727167478" sldId="288"/>
        </pc:sldMkLst>
      </pc:sldChg>
      <pc:sldChg chg="add del replId">
        <pc:chgData name="Nathan Burns" userId="5f0d994f25e02479" providerId="Windows Live" clId="Web-{C5A3208C-C51E-ED62-F3C1-F4AB6D6BFACD}" dt="2024-04-18T13:52:23.249" v="1152"/>
        <pc:sldMkLst>
          <pc:docMk/>
          <pc:sldMk cId="3980429517" sldId="288"/>
        </pc:sldMkLst>
      </pc:sldChg>
      <pc:sldChg chg="modSp add replId">
        <pc:chgData name="Nathan Burns" userId="5f0d994f25e02479" providerId="Windows Live" clId="Web-{C5A3208C-C51E-ED62-F3C1-F4AB6D6BFACD}" dt="2024-04-18T14:05:10.989" v="1737" actId="20577"/>
        <pc:sldMkLst>
          <pc:docMk/>
          <pc:sldMk cId="3104978185" sldId="289"/>
        </pc:sldMkLst>
      </pc:sldChg>
      <pc:sldChg chg="add del replId">
        <pc:chgData name="Nathan Burns" userId="5f0d994f25e02479" providerId="Windows Live" clId="Web-{C5A3208C-C51E-ED62-F3C1-F4AB6D6BFACD}" dt="2024-04-18T13:52:23.249" v="1153"/>
        <pc:sldMkLst>
          <pc:docMk/>
          <pc:sldMk cId="4127581902" sldId="289"/>
        </pc:sldMkLst>
      </pc:sldChg>
      <pc:sldChg chg="modSp add replId">
        <pc:chgData name="Nathan Burns" userId="5f0d994f25e02479" providerId="Windows Live" clId="Web-{C5A3208C-C51E-ED62-F3C1-F4AB6D6BFACD}" dt="2024-04-18T14:02:26.953" v="1616" actId="20577"/>
        <pc:sldMkLst>
          <pc:docMk/>
          <pc:sldMk cId="1220898180" sldId="290"/>
        </pc:sldMkLst>
      </pc:sldChg>
      <pc:sldChg chg="add ord replId">
        <pc:chgData name="Nathan Burns" userId="5f0d994f25e02479" providerId="Windows Live" clId="Web-{C5A3208C-C51E-ED62-F3C1-F4AB6D6BFACD}" dt="2024-04-18T14:08:02.869" v="1828"/>
        <pc:sldMkLst>
          <pc:docMk/>
          <pc:sldMk cId="232804118" sldId="291"/>
        </pc:sldMkLst>
      </pc:sldChg>
      <pc:sldChg chg="modSp add replId">
        <pc:chgData name="Nathan Burns" userId="5f0d994f25e02479" providerId="Windows Live" clId="Web-{C5A3208C-C51E-ED62-F3C1-F4AB6D6BFACD}" dt="2024-04-18T14:11:00.389" v="1980" actId="20577"/>
        <pc:sldMkLst>
          <pc:docMk/>
          <pc:sldMk cId="2749267832" sldId="292"/>
        </pc:sldMkLst>
      </pc:sldChg>
      <pc:sldChg chg="addSp modSp add replId addAnim modAnim">
        <pc:chgData name="Nathan Burns" userId="5f0d994f25e02479" providerId="Windows Live" clId="Web-{C5A3208C-C51E-ED62-F3C1-F4AB6D6BFACD}" dt="2024-04-18T14:25:03.991" v="2089" actId="1076"/>
        <pc:sldMkLst>
          <pc:docMk/>
          <pc:sldMk cId="3822634787" sldId="293"/>
        </pc:sldMkLst>
      </pc:sldChg>
      <pc:sldMasterChg chg="add del addSldLayout delSldLayout">
        <pc:chgData name="Nathan Burns" userId="5f0d994f25e02479" providerId="Windows Live" clId="Web-{C5A3208C-C51E-ED62-F3C1-F4AB6D6BFACD}" dt="2024-04-18T11:23:03.940" v="8"/>
        <pc:sldMasterMkLst>
          <pc:docMk/>
          <pc:sldMasterMk cId="2460954070" sldId="2147483660"/>
        </pc:sldMasterMkLst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Nathan Burns" userId="5f0d994f25e02479" providerId="Windows Live" clId="Web-{C5A3208C-C51E-ED62-F3C1-F4AB6D6BFACD}" dt="2024-04-18T11:22:51.111" v="1"/>
        <pc:sldMasterMkLst>
          <pc:docMk/>
          <pc:sldMasterMk cId="2299224777" sldId="2147483672"/>
        </pc:sldMasterMkLst>
        <pc:sldLayoutChg chg="add del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1873317286" sldId="2147483673"/>
          </pc:sldLayoutMkLst>
        </pc:sldLayoutChg>
        <pc:sldLayoutChg chg="add del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3709846901" sldId="2147483674"/>
          </pc:sldLayoutMkLst>
        </pc:sldLayoutChg>
        <pc:sldLayoutChg chg="add del replId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2183814837" sldId="2147483675"/>
          </pc:sldLayoutMkLst>
        </pc:sldLayoutChg>
        <pc:sldLayoutChg chg="add del replId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3900149370" sldId="2147483676"/>
          </pc:sldLayoutMkLst>
        </pc:sldLayoutChg>
        <pc:sldLayoutChg chg="add del replId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3026196039" sldId="2147483677"/>
          </pc:sldLayoutMkLst>
        </pc:sldLayoutChg>
        <pc:sldLayoutChg chg="add del replId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1169151302" sldId="2147483678"/>
          </pc:sldLayoutMkLst>
        </pc:sldLayoutChg>
        <pc:sldLayoutChg chg="add del replId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2874577978" sldId="2147483679"/>
          </pc:sldLayoutMkLst>
        </pc:sldLayoutChg>
        <pc:sldLayoutChg chg="add del replId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3561417580" sldId="2147483680"/>
          </pc:sldLayoutMkLst>
        </pc:sldLayoutChg>
        <pc:sldLayoutChg chg="add del replId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1199878355" sldId="2147483681"/>
          </pc:sldLayoutMkLst>
        </pc:sldLayoutChg>
        <pc:sldLayoutChg chg="add del replId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1113397450" sldId="2147483682"/>
          </pc:sldLayoutMkLst>
        </pc:sldLayoutChg>
        <pc:sldLayoutChg chg="add del replId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1250304952" sldId="2147483683"/>
          </pc:sldLayoutMkLst>
        </pc:sldLayoutChg>
        <pc:sldLayoutChg chg="add del replId">
          <pc:chgData name="Nathan Burns" userId="5f0d994f25e02479" providerId="Windows Live" clId="Web-{C5A3208C-C51E-ED62-F3C1-F4AB6D6BFACD}" dt="2024-04-18T11:22:51.111" v="1"/>
          <pc:sldLayoutMkLst>
            <pc:docMk/>
            <pc:sldMasterMk cId="2299224777" sldId="2147483672"/>
            <pc:sldLayoutMk cId="2867467660" sldId="2147483684"/>
          </pc:sldLayoutMkLst>
        </pc:sldLayoutChg>
      </pc:sldMasterChg>
      <pc:sldMasterChg chg="add del addSldLayout delSldLayout">
        <pc:chgData name="Nathan Burns" userId="5f0d994f25e02479" providerId="Windows Live" clId="Web-{C5A3208C-C51E-ED62-F3C1-F4AB6D6BFACD}" dt="2024-04-18T11:23:03.877" v="7"/>
        <pc:sldMasterMkLst>
          <pc:docMk/>
          <pc:sldMasterMk cId="3322363070" sldId="2147483725"/>
        </pc:sldMasterMkLst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2777410363" sldId="2147483714"/>
          </pc:sldLayoutMkLst>
        </pc:sldLayoutChg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2075323837" sldId="2147483715"/>
          </pc:sldLayoutMkLst>
        </pc:sldLayoutChg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742022595" sldId="2147483716"/>
          </pc:sldLayoutMkLst>
        </pc:sldLayoutChg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773016117" sldId="2147483717"/>
          </pc:sldLayoutMkLst>
        </pc:sldLayoutChg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2751733166" sldId="2147483718"/>
          </pc:sldLayoutMkLst>
        </pc:sldLayoutChg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4118885616" sldId="2147483719"/>
          </pc:sldLayoutMkLst>
        </pc:sldLayoutChg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2857025860" sldId="2147483720"/>
          </pc:sldLayoutMkLst>
        </pc:sldLayoutChg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640478810" sldId="2147483721"/>
          </pc:sldLayoutMkLst>
        </pc:sldLayoutChg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1654264460" sldId="2147483722"/>
          </pc:sldLayoutMkLst>
        </pc:sldLayoutChg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432618268" sldId="2147483723"/>
          </pc:sldLayoutMkLst>
        </pc:sldLayoutChg>
        <pc:sldLayoutChg chg="add del">
          <pc:chgData name="Nathan Burns" userId="5f0d994f25e02479" providerId="Windows Live" clId="Web-{C5A3208C-C51E-ED62-F3C1-F4AB6D6BFACD}" dt="2024-04-18T11:23:03.877" v="7"/>
          <pc:sldLayoutMkLst>
            <pc:docMk/>
            <pc:sldMasterMk cId="3322363070" sldId="2147483725"/>
            <pc:sldLayoutMk cId="4090012168" sldId="2147483724"/>
          </pc:sldLayoutMkLst>
        </pc:sldLayoutChg>
      </pc:sldMasterChg>
      <pc:sldMasterChg chg="add del addSldLayout delSldLayout">
        <pc:chgData name="Nathan Burns" userId="5f0d994f25e02479" providerId="Windows Live" clId="Web-{C5A3208C-C51E-ED62-F3C1-F4AB6D6BFACD}" dt="2024-04-18T11:23:03.940" v="8"/>
        <pc:sldMasterMkLst>
          <pc:docMk/>
          <pc:sldMasterMk cId="3066784785" sldId="2147483738"/>
        </pc:sldMasterMkLst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2366137470" sldId="2147483727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3271297381" sldId="2147483728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1572279132" sldId="2147483729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1187378118" sldId="2147483730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1354456726" sldId="2147483731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945624905" sldId="2147483732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3459129098" sldId="2147483733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1695291637" sldId="2147483734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2760217445" sldId="2147483735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3466876729" sldId="2147483736"/>
          </pc:sldLayoutMkLst>
        </pc:sldLayoutChg>
        <pc:sldLayoutChg chg="add del">
          <pc:chgData name="Nathan Burns" userId="5f0d994f25e02479" providerId="Windows Live" clId="Web-{C5A3208C-C51E-ED62-F3C1-F4AB6D6BFACD}" dt="2024-04-18T11:23:03.940" v="8"/>
          <pc:sldLayoutMkLst>
            <pc:docMk/>
            <pc:sldMasterMk cId="3066784785" sldId="2147483738"/>
            <pc:sldLayoutMk cId="345858140" sldId="2147483737"/>
          </pc:sldLayoutMkLst>
        </pc:sldLayoutChg>
      </pc:sldMasterChg>
    </pc:docChg>
  </pc:docChgLst>
  <pc:docChgLst>
    <pc:chgData name="Nathan Burns" userId="5f0d994f25e02479" providerId="Windows Live" clId="Web-{E5A3B9FF-AE0E-22D0-1364-F5152CE681EA}"/>
    <pc:docChg chg="addSld delSld modSld addMainMaster">
      <pc:chgData name="Nathan Burns" userId="5f0d994f25e02479" providerId="Windows Live" clId="Web-{E5A3B9FF-AE0E-22D0-1364-F5152CE681EA}" dt="2025-07-14T18:36:10.947" v="150" actId="1076"/>
      <pc:docMkLst>
        <pc:docMk/>
      </pc:docMkLst>
      <pc:sldChg chg="modSp">
        <pc:chgData name="Nathan Burns" userId="5f0d994f25e02479" providerId="Windows Live" clId="Web-{E5A3B9FF-AE0E-22D0-1364-F5152CE681EA}" dt="2025-07-14T18:30:57.049" v="72" actId="20577"/>
        <pc:sldMkLst>
          <pc:docMk/>
          <pc:sldMk cId="3983193540" sldId="259"/>
        </pc:sldMkLst>
      </pc:sldChg>
      <pc:sldChg chg="add del">
        <pc:chgData name="Nathan Burns" userId="5f0d994f25e02479" providerId="Windows Live" clId="Web-{E5A3B9FF-AE0E-22D0-1364-F5152CE681EA}" dt="2025-07-14T18:33:18.724" v="139"/>
        <pc:sldMkLst>
          <pc:docMk/>
          <pc:sldMk cId="0" sldId="260"/>
        </pc:sldMkLst>
      </pc:sldChg>
      <pc:sldChg chg="add del">
        <pc:chgData name="Nathan Burns" userId="5f0d994f25e02479" providerId="Windows Live" clId="Web-{E5A3B9FF-AE0E-22D0-1364-F5152CE681EA}" dt="2025-07-14T18:33:18.724" v="138"/>
        <pc:sldMkLst>
          <pc:docMk/>
          <pc:sldMk cId="0" sldId="261"/>
        </pc:sldMkLst>
      </pc:sldChg>
      <pc:sldChg chg="add del">
        <pc:chgData name="Nathan Burns" userId="5f0d994f25e02479" providerId="Windows Live" clId="Web-{E5A3B9FF-AE0E-22D0-1364-F5152CE681EA}" dt="2025-07-14T18:33:18.708" v="137"/>
        <pc:sldMkLst>
          <pc:docMk/>
          <pc:sldMk cId="0" sldId="262"/>
        </pc:sldMkLst>
      </pc:sldChg>
      <pc:sldChg chg="add del">
        <pc:chgData name="Nathan Burns" userId="5f0d994f25e02479" providerId="Windows Live" clId="Web-{E5A3B9FF-AE0E-22D0-1364-F5152CE681EA}" dt="2025-07-14T18:33:18.708" v="136"/>
        <pc:sldMkLst>
          <pc:docMk/>
          <pc:sldMk cId="0" sldId="263"/>
        </pc:sldMkLst>
      </pc:sldChg>
      <pc:sldChg chg="add del">
        <pc:chgData name="Nathan Burns" userId="5f0d994f25e02479" providerId="Windows Live" clId="Web-{E5A3B9FF-AE0E-22D0-1364-F5152CE681EA}" dt="2025-07-14T18:33:18.708" v="135"/>
        <pc:sldMkLst>
          <pc:docMk/>
          <pc:sldMk cId="0" sldId="264"/>
        </pc:sldMkLst>
      </pc:sldChg>
      <pc:sldChg chg="add del">
        <pc:chgData name="Nathan Burns" userId="5f0d994f25e02479" providerId="Windows Live" clId="Web-{E5A3B9FF-AE0E-22D0-1364-F5152CE681EA}" dt="2025-07-14T18:33:18.708" v="134"/>
        <pc:sldMkLst>
          <pc:docMk/>
          <pc:sldMk cId="0" sldId="265"/>
        </pc:sldMkLst>
      </pc:sldChg>
      <pc:sldChg chg="add del">
        <pc:chgData name="Nathan Burns" userId="5f0d994f25e02479" providerId="Windows Live" clId="Web-{E5A3B9FF-AE0E-22D0-1364-F5152CE681EA}" dt="2025-07-14T18:33:18.708" v="133"/>
        <pc:sldMkLst>
          <pc:docMk/>
          <pc:sldMk cId="0" sldId="266"/>
        </pc:sldMkLst>
      </pc:sldChg>
      <pc:sldChg chg="add del">
        <pc:chgData name="Nathan Burns" userId="5f0d994f25e02479" providerId="Windows Live" clId="Web-{E5A3B9FF-AE0E-22D0-1364-F5152CE681EA}" dt="2025-07-14T18:33:18.708" v="132"/>
        <pc:sldMkLst>
          <pc:docMk/>
          <pc:sldMk cId="0" sldId="267"/>
        </pc:sldMkLst>
      </pc:sldChg>
      <pc:sldChg chg="add del">
        <pc:chgData name="Nathan Burns" userId="5f0d994f25e02479" providerId="Windows Live" clId="Web-{E5A3B9FF-AE0E-22D0-1364-F5152CE681EA}" dt="2025-07-14T18:33:18.708" v="131"/>
        <pc:sldMkLst>
          <pc:docMk/>
          <pc:sldMk cId="0" sldId="268"/>
        </pc:sldMkLst>
      </pc:sldChg>
      <pc:sldChg chg="add del">
        <pc:chgData name="Nathan Burns" userId="5f0d994f25e02479" providerId="Windows Live" clId="Web-{E5A3B9FF-AE0E-22D0-1364-F5152CE681EA}" dt="2025-07-14T18:33:18.708" v="130"/>
        <pc:sldMkLst>
          <pc:docMk/>
          <pc:sldMk cId="0" sldId="269"/>
        </pc:sldMkLst>
      </pc:sldChg>
      <pc:sldChg chg="add del">
        <pc:chgData name="Nathan Burns" userId="5f0d994f25e02479" providerId="Windows Live" clId="Web-{E5A3B9FF-AE0E-22D0-1364-F5152CE681EA}" dt="2025-07-14T18:33:18.708" v="129"/>
        <pc:sldMkLst>
          <pc:docMk/>
          <pc:sldMk cId="0" sldId="270"/>
        </pc:sldMkLst>
      </pc:sldChg>
      <pc:sldChg chg="add del">
        <pc:chgData name="Nathan Burns" userId="5f0d994f25e02479" providerId="Windows Live" clId="Web-{E5A3B9FF-AE0E-22D0-1364-F5152CE681EA}" dt="2025-07-14T18:33:18.693" v="128"/>
        <pc:sldMkLst>
          <pc:docMk/>
          <pc:sldMk cId="0" sldId="271"/>
        </pc:sldMkLst>
      </pc:sldChg>
      <pc:sldChg chg="add del">
        <pc:chgData name="Nathan Burns" userId="5f0d994f25e02479" providerId="Windows Live" clId="Web-{E5A3B9FF-AE0E-22D0-1364-F5152CE681EA}" dt="2025-07-14T18:33:18.693" v="127"/>
        <pc:sldMkLst>
          <pc:docMk/>
          <pc:sldMk cId="0" sldId="272"/>
        </pc:sldMkLst>
      </pc:sldChg>
      <pc:sldChg chg="del">
        <pc:chgData name="Nathan Burns" userId="5f0d994f25e02479" providerId="Windows Live" clId="Web-{E5A3B9FF-AE0E-22D0-1364-F5152CE681EA}" dt="2025-07-14T18:31:04.049" v="86"/>
        <pc:sldMkLst>
          <pc:docMk/>
          <pc:sldMk cId="3592937152" sldId="318"/>
        </pc:sldMkLst>
      </pc:sldChg>
      <pc:sldChg chg="del">
        <pc:chgData name="Nathan Burns" userId="5f0d994f25e02479" providerId="Windows Live" clId="Web-{E5A3B9FF-AE0E-22D0-1364-F5152CE681EA}" dt="2025-07-14T18:31:04.064" v="91"/>
        <pc:sldMkLst>
          <pc:docMk/>
          <pc:sldMk cId="3503171642" sldId="322"/>
        </pc:sldMkLst>
      </pc:sldChg>
      <pc:sldChg chg="del">
        <pc:chgData name="Nathan Burns" userId="5f0d994f25e02479" providerId="Windows Live" clId="Web-{E5A3B9FF-AE0E-22D0-1364-F5152CE681EA}" dt="2025-07-14T18:31:04.064" v="98"/>
        <pc:sldMkLst>
          <pc:docMk/>
          <pc:sldMk cId="4047361880" sldId="367"/>
        </pc:sldMkLst>
      </pc:sldChg>
      <pc:sldChg chg="add">
        <pc:chgData name="Nathan Burns" userId="5f0d994f25e02479" providerId="Windows Live" clId="Web-{E5A3B9FF-AE0E-22D0-1364-F5152CE681EA}" dt="2025-07-14T18:35:31.680" v="144"/>
        <pc:sldMkLst>
          <pc:docMk/>
          <pc:sldMk cId="411856961" sldId="384"/>
        </pc:sldMkLst>
      </pc:sldChg>
      <pc:sldChg chg="add">
        <pc:chgData name="Nathan Burns" userId="5f0d994f25e02479" providerId="Windows Live" clId="Web-{E5A3B9FF-AE0E-22D0-1364-F5152CE681EA}" dt="2025-07-14T18:35:53.009" v="147"/>
        <pc:sldMkLst>
          <pc:docMk/>
          <pc:sldMk cId="297764114" sldId="392"/>
        </pc:sldMkLst>
      </pc:sldChg>
      <pc:sldChg chg="del">
        <pc:chgData name="Nathan Burns" userId="5f0d994f25e02479" providerId="Windows Live" clId="Web-{E5A3B9FF-AE0E-22D0-1364-F5152CE681EA}" dt="2025-07-14T18:31:04.033" v="75"/>
        <pc:sldMkLst>
          <pc:docMk/>
          <pc:sldMk cId="3548213083" sldId="392"/>
        </pc:sldMkLst>
      </pc:sldChg>
      <pc:sldChg chg="add">
        <pc:chgData name="Nathan Burns" userId="5f0d994f25e02479" providerId="Windows Live" clId="Web-{E5A3B9FF-AE0E-22D0-1364-F5152CE681EA}" dt="2025-07-14T18:35:53.009" v="148"/>
        <pc:sldMkLst>
          <pc:docMk/>
          <pc:sldMk cId="205970107" sldId="393"/>
        </pc:sldMkLst>
      </pc:sldChg>
      <pc:sldChg chg="del">
        <pc:chgData name="Nathan Burns" userId="5f0d994f25e02479" providerId="Windows Live" clId="Web-{E5A3B9FF-AE0E-22D0-1364-F5152CE681EA}" dt="2025-07-14T18:31:04.033" v="74"/>
        <pc:sldMkLst>
          <pc:docMk/>
          <pc:sldMk cId="1889574689" sldId="393"/>
        </pc:sldMkLst>
      </pc:sldChg>
      <pc:sldChg chg="del">
        <pc:chgData name="Nathan Burns" userId="5f0d994f25e02479" providerId="Windows Live" clId="Web-{E5A3B9FF-AE0E-22D0-1364-F5152CE681EA}" dt="2025-07-14T18:31:04.049" v="84"/>
        <pc:sldMkLst>
          <pc:docMk/>
          <pc:sldMk cId="1474586929" sldId="396"/>
        </pc:sldMkLst>
      </pc:sldChg>
      <pc:sldChg chg="del">
        <pc:chgData name="Nathan Burns" userId="5f0d994f25e02479" providerId="Windows Live" clId="Web-{E5A3B9FF-AE0E-22D0-1364-F5152CE681EA}" dt="2025-07-14T18:31:04.033" v="81"/>
        <pc:sldMkLst>
          <pc:docMk/>
          <pc:sldMk cId="3657035282" sldId="399"/>
        </pc:sldMkLst>
      </pc:sldChg>
      <pc:sldChg chg="del">
        <pc:chgData name="Nathan Burns" userId="5f0d994f25e02479" providerId="Windows Live" clId="Web-{E5A3B9FF-AE0E-22D0-1364-F5152CE681EA}" dt="2025-07-14T18:31:04.064" v="97"/>
        <pc:sldMkLst>
          <pc:docMk/>
          <pc:sldMk cId="609641498" sldId="411"/>
        </pc:sldMkLst>
      </pc:sldChg>
      <pc:sldChg chg="del">
        <pc:chgData name="Nathan Burns" userId="5f0d994f25e02479" providerId="Windows Live" clId="Web-{E5A3B9FF-AE0E-22D0-1364-F5152CE681EA}" dt="2025-07-14T18:31:04.064" v="92"/>
        <pc:sldMkLst>
          <pc:docMk/>
          <pc:sldMk cId="740741169" sldId="412"/>
        </pc:sldMkLst>
      </pc:sldChg>
      <pc:sldChg chg="del">
        <pc:chgData name="Nathan Burns" userId="5f0d994f25e02479" providerId="Windows Live" clId="Web-{E5A3B9FF-AE0E-22D0-1364-F5152CE681EA}" dt="2025-07-14T18:31:04.049" v="88"/>
        <pc:sldMkLst>
          <pc:docMk/>
          <pc:sldMk cId="1428773266" sldId="415"/>
        </pc:sldMkLst>
      </pc:sldChg>
      <pc:sldChg chg="del">
        <pc:chgData name="Nathan Burns" userId="5f0d994f25e02479" providerId="Windows Live" clId="Web-{E5A3B9FF-AE0E-22D0-1364-F5152CE681EA}" dt="2025-07-14T18:31:04.049" v="89"/>
        <pc:sldMkLst>
          <pc:docMk/>
          <pc:sldMk cId="550721371" sldId="416"/>
        </pc:sldMkLst>
      </pc:sldChg>
      <pc:sldChg chg="del">
        <pc:chgData name="Nathan Burns" userId="5f0d994f25e02479" providerId="Windows Live" clId="Web-{E5A3B9FF-AE0E-22D0-1364-F5152CE681EA}" dt="2025-07-14T18:31:04.033" v="80"/>
        <pc:sldMkLst>
          <pc:docMk/>
          <pc:sldMk cId="4179430913" sldId="468"/>
        </pc:sldMkLst>
      </pc:sldChg>
      <pc:sldChg chg="del">
        <pc:chgData name="Nathan Burns" userId="5f0d994f25e02479" providerId="Windows Live" clId="Web-{E5A3B9FF-AE0E-22D0-1364-F5152CE681EA}" dt="2025-07-14T18:31:04.049" v="85"/>
        <pc:sldMkLst>
          <pc:docMk/>
          <pc:sldMk cId="1884141464" sldId="470"/>
        </pc:sldMkLst>
      </pc:sldChg>
      <pc:sldChg chg="del">
        <pc:chgData name="Nathan Burns" userId="5f0d994f25e02479" providerId="Windows Live" clId="Web-{E5A3B9FF-AE0E-22D0-1364-F5152CE681EA}" dt="2025-07-14T18:31:04.049" v="83"/>
        <pc:sldMkLst>
          <pc:docMk/>
          <pc:sldMk cId="314903183" sldId="471"/>
        </pc:sldMkLst>
      </pc:sldChg>
      <pc:sldChg chg="del">
        <pc:chgData name="Nathan Burns" userId="5f0d994f25e02479" providerId="Windows Live" clId="Web-{E5A3B9FF-AE0E-22D0-1364-F5152CE681EA}" dt="2025-07-14T18:31:04.033" v="82"/>
        <pc:sldMkLst>
          <pc:docMk/>
          <pc:sldMk cId="1880784811" sldId="472"/>
        </pc:sldMkLst>
      </pc:sldChg>
      <pc:sldChg chg="del">
        <pc:chgData name="Nathan Burns" userId="5f0d994f25e02479" providerId="Windows Live" clId="Web-{E5A3B9FF-AE0E-22D0-1364-F5152CE681EA}" dt="2025-07-14T18:31:04.033" v="78"/>
        <pc:sldMkLst>
          <pc:docMk/>
          <pc:sldMk cId="1725769920" sldId="473"/>
        </pc:sldMkLst>
      </pc:sldChg>
      <pc:sldChg chg="del">
        <pc:chgData name="Nathan Burns" userId="5f0d994f25e02479" providerId="Windows Live" clId="Web-{E5A3B9FF-AE0E-22D0-1364-F5152CE681EA}" dt="2025-07-14T18:31:04.033" v="77"/>
        <pc:sldMkLst>
          <pc:docMk/>
          <pc:sldMk cId="1728180946" sldId="474"/>
        </pc:sldMkLst>
      </pc:sldChg>
      <pc:sldChg chg="del">
        <pc:chgData name="Nathan Burns" userId="5f0d994f25e02479" providerId="Windows Live" clId="Web-{E5A3B9FF-AE0E-22D0-1364-F5152CE681EA}" dt="2025-07-14T18:31:04.064" v="96"/>
        <pc:sldMkLst>
          <pc:docMk/>
          <pc:sldMk cId="4155743903" sldId="475"/>
        </pc:sldMkLst>
      </pc:sldChg>
      <pc:sldChg chg="del">
        <pc:chgData name="Nathan Burns" userId="5f0d994f25e02479" providerId="Windows Live" clId="Web-{E5A3B9FF-AE0E-22D0-1364-F5152CE681EA}" dt="2025-07-14T18:31:04.064" v="95"/>
        <pc:sldMkLst>
          <pc:docMk/>
          <pc:sldMk cId="3904383212" sldId="476"/>
        </pc:sldMkLst>
      </pc:sldChg>
      <pc:sldChg chg="del">
        <pc:chgData name="Nathan Burns" userId="5f0d994f25e02479" providerId="Windows Live" clId="Web-{E5A3B9FF-AE0E-22D0-1364-F5152CE681EA}" dt="2025-07-14T18:31:04.049" v="90"/>
        <pc:sldMkLst>
          <pc:docMk/>
          <pc:sldMk cId="653382460" sldId="477"/>
        </pc:sldMkLst>
      </pc:sldChg>
      <pc:sldChg chg="modSp">
        <pc:chgData name="Nathan Burns" userId="5f0d994f25e02479" providerId="Windows Live" clId="Web-{E5A3B9FF-AE0E-22D0-1364-F5152CE681EA}" dt="2025-07-14T18:30:10.063" v="2" actId="1076"/>
        <pc:sldMkLst>
          <pc:docMk/>
          <pc:sldMk cId="1782494861" sldId="507"/>
        </pc:sldMkLst>
        <pc:spChg chg="mod">
          <ac:chgData name="Nathan Burns" userId="5f0d994f25e02479" providerId="Windows Live" clId="Web-{E5A3B9FF-AE0E-22D0-1364-F5152CE681EA}" dt="2025-07-14T18:30:10.063" v="2" actId="1076"/>
          <ac:spMkLst>
            <pc:docMk/>
            <pc:sldMk cId="1782494861" sldId="507"/>
            <ac:spMk id="5" creationId="{1B2AB660-D5D6-4605-4F85-70A7AB8E83CD}"/>
          </ac:spMkLst>
        </pc:spChg>
      </pc:sldChg>
      <pc:sldChg chg="delSp">
        <pc:chgData name="Nathan Burns" userId="5f0d994f25e02479" providerId="Windows Live" clId="Web-{E5A3B9FF-AE0E-22D0-1364-F5152CE681EA}" dt="2025-07-14T18:36:03.244" v="149"/>
        <pc:sldMkLst>
          <pc:docMk/>
          <pc:sldMk cId="1067182457" sldId="511"/>
        </pc:sldMkLst>
      </pc:sldChg>
      <pc:sldChg chg="modSp">
        <pc:chgData name="Nathan Burns" userId="5f0d994f25e02479" providerId="Windows Live" clId="Web-{E5A3B9FF-AE0E-22D0-1364-F5152CE681EA}" dt="2025-07-14T18:36:10.947" v="150" actId="1076"/>
        <pc:sldMkLst>
          <pc:docMk/>
          <pc:sldMk cId="2096490115" sldId="512"/>
        </pc:sldMkLst>
        <pc:spChg chg="mod">
          <ac:chgData name="Nathan Burns" userId="5f0d994f25e02479" providerId="Windows Live" clId="Web-{E5A3B9FF-AE0E-22D0-1364-F5152CE681EA}" dt="2025-07-14T18:36:10.947" v="150" actId="1076"/>
          <ac:spMkLst>
            <pc:docMk/>
            <pc:sldMk cId="2096490115" sldId="512"/>
            <ac:spMk id="5" creationId="{A3037A8D-1BC3-98BE-0CAD-12793B5248E0}"/>
          </ac:spMkLst>
        </pc:spChg>
      </pc:sldChg>
      <pc:sldChg chg="del">
        <pc:chgData name="Nathan Burns" userId="5f0d994f25e02479" providerId="Windows Live" clId="Web-{E5A3B9FF-AE0E-22D0-1364-F5152CE681EA}" dt="2025-07-14T18:30:57.908" v="73"/>
        <pc:sldMkLst>
          <pc:docMk/>
          <pc:sldMk cId="2321746206" sldId="513"/>
        </pc:sldMkLst>
      </pc:sldChg>
      <pc:sldChg chg="del">
        <pc:chgData name="Nathan Burns" userId="5f0d994f25e02479" providerId="Windows Live" clId="Web-{E5A3B9FF-AE0E-22D0-1364-F5152CE681EA}" dt="2025-07-14T18:31:04.064" v="94"/>
        <pc:sldMkLst>
          <pc:docMk/>
          <pc:sldMk cId="2306690180" sldId="514"/>
        </pc:sldMkLst>
      </pc:sldChg>
      <pc:sldChg chg="del">
        <pc:chgData name="Nathan Burns" userId="5f0d994f25e02479" providerId="Windows Live" clId="Web-{E5A3B9FF-AE0E-22D0-1364-F5152CE681EA}" dt="2025-07-14T18:31:04.064" v="93"/>
        <pc:sldMkLst>
          <pc:docMk/>
          <pc:sldMk cId="4249461277" sldId="515"/>
        </pc:sldMkLst>
      </pc:sldChg>
      <pc:sldChg chg="del">
        <pc:chgData name="Nathan Burns" userId="5f0d994f25e02479" providerId="Windows Live" clId="Web-{E5A3B9FF-AE0E-22D0-1364-F5152CE681EA}" dt="2025-07-14T18:31:04.049" v="87"/>
        <pc:sldMkLst>
          <pc:docMk/>
          <pc:sldMk cId="3091886095" sldId="516"/>
        </pc:sldMkLst>
      </pc:sldChg>
      <pc:sldChg chg="del">
        <pc:chgData name="Nathan Burns" userId="5f0d994f25e02479" providerId="Windows Live" clId="Web-{E5A3B9FF-AE0E-22D0-1364-F5152CE681EA}" dt="2025-07-14T18:31:04.033" v="79"/>
        <pc:sldMkLst>
          <pc:docMk/>
          <pc:sldMk cId="143960454" sldId="517"/>
        </pc:sldMkLst>
      </pc:sldChg>
      <pc:sldChg chg="add">
        <pc:chgData name="Nathan Burns" userId="5f0d994f25e02479" providerId="Windows Live" clId="Web-{E5A3B9FF-AE0E-22D0-1364-F5152CE681EA}" dt="2025-07-14T18:35:31.649" v="141"/>
        <pc:sldMkLst>
          <pc:docMk/>
          <pc:sldMk cId="3703886367" sldId="517"/>
        </pc:sldMkLst>
      </pc:sldChg>
      <pc:sldChg chg="add">
        <pc:chgData name="Nathan Burns" userId="5f0d994f25e02479" providerId="Windows Live" clId="Web-{E5A3B9FF-AE0E-22D0-1364-F5152CE681EA}" dt="2025-07-14T18:35:31.665" v="142"/>
        <pc:sldMkLst>
          <pc:docMk/>
          <pc:sldMk cId="2960235386" sldId="518"/>
        </pc:sldMkLst>
      </pc:sldChg>
      <pc:sldChg chg="del">
        <pc:chgData name="Nathan Burns" userId="5f0d994f25e02479" providerId="Windows Live" clId="Web-{E5A3B9FF-AE0E-22D0-1364-F5152CE681EA}" dt="2025-07-14T18:31:04.033" v="76"/>
        <pc:sldMkLst>
          <pc:docMk/>
          <pc:sldMk cId="3671363052" sldId="518"/>
        </pc:sldMkLst>
      </pc:sldChg>
      <pc:sldChg chg="add del">
        <pc:chgData name="Nathan Burns" userId="5f0d994f25e02479" providerId="Windows Live" clId="Web-{E5A3B9FF-AE0E-22D0-1364-F5152CE681EA}" dt="2025-07-14T18:33:18.724" v="140"/>
        <pc:sldMkLst>
          <pc:docMk/>
          <pc:sldMk cId="1262823563" sldId="520"/>
        </pc:sldMkLst>
      </pc:sldChg>
      <pc:sldChg chg="add">
        <pc:chgData name="Nathan Burns" userId="5f0d994f25e02479" providerId="Windows Live" clId="Web-{E5A3B9FF-AE0E-22D0-1364-F5152CE681EA}" dt="2025-07-14T18:33:00.442" v="113"/>
        <pc:sldMkLst>
          <pc:docMk/>
          <pc:sldMk cId="3638606551" sldId="521"/>
        </pc:sldMkLst>
      </pc:sldChg>
      <pc:sldChg chg="add">
        <pc:chgData name="Nathan Burns" userId="5f0d994f25e02479" providerId="Windows Live" clId="Web-{E5A3B9FF-AE0E-22D0-1364-F5152CE681EA}" dt="2025-07-14T18:33:00.458" v="114"/>
        <pc:sldMkLst>
          <pc:docMk/>
          <pc:sldMk cId="3059603026" sldId="522"/>
        </pc:sldMkLst>
      </pc:sldChg>
      <pc:sldChg chg="add">
        <pc:chgData name="Nathan Burns" userId="5f0d994f25e02479" providerId="Windows Live" clId="Web-{E5A3B9FF-AE0E-22D0-1364-F5152CE681EA}" dt="2025-07-14T18:33:00.458" v="115"/>
        <pc:sldMkLst>
          <pc:docMk/>
          <pc:sldMk cId="1205229632" sldId="523"/>
        </pc:sldMkLst>
      </pc:sldChg>
      <pc:sldChg chg="add">
        <pc:chgData name="Nathan Burns" userId="5f0d994f25e02479" providerId="Windows Live" clId="Web-{E5A3B9FF-AE0E-22D0-1364-F5152CE681EA}" dt="2025-07-14T18:33:00.473" v="116"/>
        <pc:sldMkLst>
          <pc:docMk/>
          <pc:sldMk cId="3516408073" sldId="524"/>
        </pc:sldMkLst>
      </pc:sldChg>
      <pc:sldChg chg="add">
        <pc:chgData name="Nathan Burns" userId="5f0d994f25e02479" providerId="Windows Live" clId="Web-{E5A3B9FF-AE0E-22D0-1364-F5152CE681EA}" dt="2025-07-14T18:33:00.473" v="117"/>
        <pc:sldMkLst>
          <pc:docMk/>
          <pc:sldMk cId="682864091" sldId="525"/>
        </pc:sldMkLst>
      </pc:sldChg>
      <pc:sldChg chg="add">
        <pc:chgData name="Nathan Burns" userId="5f0d994f25e02479" providerId="Windows Live" clId="Web-{E5A3B9FF-AE0E-22D0-1364-F5152CE681EA}" dt="2025-07-14T18:33:00.489" v="118"/>
        <pc:sldMkLst>
          <pc:docMk/>
          <pc:sldMk cId="2233569682" sldId="526"/>
        </pc:sldMkLst>
      </pc:sldChg>
      <pc:sldChg chg="add">
        <pc:chgData name="Nathan Burns" userId="5f0d994f25e02479" providerId="Windows Live" clId="Web-{E5A3B9FF-AE0E-22D0-1364-F5152CE681EA}" dt="2025-07-14T18:33:00.489" v="119"/>
        <pc:sldMkLst>
          <pc:docMk/>
          <pc:sldMk cId="1372418181" sldId="527"/>
        </pc:sldMkLst>
      </pc:sldChg>
      <pc:sldChg chg="add">
        <pc:chgData name="Nathan Burns" userId="5f0d994f25e02479" providerId="Windows Live" clId="Web-{E5A3B9FF-AE0E-22D0-1364-F5152CE681EA}" dt="2025-07-14T18:33:00.505" v="120"/>
        <pc:sldMkLst>
          <pc:docMk/>
          <pc:sldMk cId="1743714511" sldId="528"/>
        </pc:sldMkLst>
      </pc:sldChg>
      <pc:sldChg chg="add">
        <pc:chgData name="Nathan Burns" userId="5f0d994f25e02479" providerId="Windows Live" clId="Web-{E5A3B9FF-AE0E-22D0-1364-F5152CE681EA}" dt="2025-07-14T18:33:00.505" v="121"/>
        <pc:sldMkLst>
          <pc:docMk/>
          <pc:sldMk cId="1495079743" sldId="529"/>
        </pc:sldMkLst>
      </pc:sldChg>
      <pc:sldChg chg="add">
        <pc:chgData name="Nathan Burns" userId="5f0d994f25e02479" providerId="Windows Live" clId="Web-{E5A3B9FF-AE0E-22D0-1364-F5152CE681EA}" dt="2025-07-14T18:33:00.520" v="122"/>
        <pc:sldMkLst>
          <pc:docMk/>
          <pc:sldMk cId="666314811" sldId="530"/>
        </pc:sldMkLst>
      </pc:sldChg>
      <pc:sldChg chg="add">
        <pc:chgData name="Nathan Burns" userId="5f0d994f25e02479" providerId="Windows Live" clId="Web-{E5A3B9FF-AE0E-22D0-1364-F5152CE681EA}" dt="2025-07-14T18:33:00.536" v="123"/>
        <pc:sldMkLst>
          <pc:docMk/>
          <pc:sldMk cId="3592808922" sldId="531"/>
        </pc:sldMkLst>
      </pc:sldChg>
      <pc:sldChg chg="add">
        <pc:chgData name="Nathan Burns" userId="5f0d994f25e02479" providerId="Windows Live" clId="Web-{E5A3B9FF-AE0E-22D0-1364-F5152CE681EA}" dt="2025-07-14T18:33:00.536" v="124"/>
        <pc:sldMkLst>
          <pc:docMk/>
          <pc:sldMk cId="185973100" sldId="532"/>
        </pc:sldMkLst>
      </pc:sldChg>
      <pc:sldChg chg="add">
        <pc:chgData name="Nathan Burns" userId="5f0d994f25e02479" providerId="Windows Live" clId="Web-{E5A3B9FF-AE0E-22D0-1364-F5152CE681EA}" dt="2025-07-14T18:33:00.552" v="125"/>
        <pc:sldMkLst>
          <pc:docMk/>
          <pc:sldMk cId="662146459" sldId="533"/>
        </pc:sldMkLst>
      </pc:sldChg>
      <pc:sldChg chg="add">
        <pc:chgData name="Nathan Burns" userId="5f0d994f25e02479" providerId="Windows Live" clId="Web-{E5A3B9FF-AE0E-22D0-1364-F5152CE681EA}" dt="2025-07-14T18:33:00.552" v="126"/>
        <pc:sldMkLst>
          <pc:docMk/>
          <pc:sldMk cId="1818319995" sldId="534"/>
        </pc:sldMkLst>
      </pc:sldChg>
      <pc:sldChg chg="add">
        <pc:chgData name="Nathan Burns" userId="5f0d994f25e02479" providerId="Windows Live" clId="Web-{E5A3B9FF-AE0E-22D0-1364-F5152CE681EA}" dt="2025-07-14T18:35:31.665" v="143"/>
        <pc:sldMkLst>
          <pc:docMk/>
          <pc:sldMk cId="2405472302" sldId="535"/>
        </pc:sldMkLst>
      </pc:sldChg>
      <pc:sldChg chg="add">
        <pc:chgData name="Nathan Burns" userId="5f0d994f25e02479" providerId="Windows Live" clId="Web-{E5A3B9FF-AE0E-22D0-1364-F5152CE681EA}" dt="2025-07-14T18:35:52.978" v="145"/>
        <pc:sldMkLst>
          <pc:docMk/>
          <pc:sldMk cId="527609064" sldId="536"/>
        </pc:sldMkLst>
      </pc:sldChg>
      <pc:sldChg chg="add">
        <pc:chgData name="Nathan Burns" userId="5f0d994f25e02479" providerId="Windows Live" clId="Web-{E5A3B9FF-AE0E-22D0-1364-F5152CE681EA}" dt="2025-07-14T18:35:52.993" v="146"/>
        <pc:sldMkLst>
          <pc:docMk/>
          <pc:sldMk cId="3148502321" sldId="537"/>
        </pc:sldMkLst>
      </pc:sldChg>
      <pc:sldMasterChg chg="add addSldLayout">
        <pc:chgData name="Nathan Burns" userId="5f0d994f25e02479" providerId="Windows Live" clId="Web-{E5A3B9FF-AE0E-22D0-1364-F5152CE681EA}" dt="2025-07-14T18:32:47.348" v="99"/>
        <pc:sldMasterMkLst>
          <pc:docMk/>
          <pc:sldMasterMk cId="0" sldId="2147483648"/>
        </pc:sldMasterMkLst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Nathan Burns" userId="5f0d994f25e02479" providerId="Windows Live" clId="Web-{E5A3B9FF-AE0E-22D0-1364-F5152CE681EA}" dt="2025-07-14T18:32:47.348" v="99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Nathan Burns" userId="5f0d994f25e02479" providerId="Windows Live" clId="Web-{42786762-4387-7DA7-0F16-C96BFB9FDA2C}"/>
    <pc:docChg chg="addSld modSld">
      <pc:chgData name="Nathan Burns" userId="5f0d994f25e02479" providerId="Windows Live" clId="Web-{42786762-4387-7DA7-0F16-C96BFB9FDA2C}" dt="2025-07-10T12:01:32.827" v="33" actId="14100"/>
      <pc:docMkLst>
        <pc:docMk/>
      </pc:docMkLst>
      <pc:sldChg chg="add">
        <pc:chgData name="Nathan Burns" userId="5f0d994f25e02479" providerId="Windows Live" clId="Web-{42786762-4387-7DA7-0F16-C96BFB9FDA2C}" dt="2025-07-10T11:55:41.338" v="8"/>
        <pc:sldMkLst>
          <pc:docMk/>
          <pc:sldMk cId="3548213083" sldId="392"/>
        </pc:sldMkLst>
      </pc:sldChg>
      <pc:sldChg chg="add">
        <pc:chgData name="Nathan Burns" userId="5f0d994f25e02479" providerId="Windows Live" clId="Web-{42786762-4387-7DA7-0F16-C96BFB9FDA2C}" dt="2025-07-10T11:55:41.338" v="9"/>
        <pc:sldMkLst>
          <pc:docMk/>
          <pc:sldMk cId="1889574689" sldId="393"/>
        </pc:sldMkLst>
      </pc:sldChg>
      <pc:sldChg chg="add">
        <pc:chgData name="Nathan Burns" userId="5f0d994f25e02479" providerId="Windows Live" clId="Web-{42786762-4387-7DA7-0F16-C96BFB9FDA2C}" dt="2025-07-10T11:52:00.381" v="4"/>
        <pc:sldMkLst>
          <pc:docMk/>
          <pc:sldMk cId="1428773266" sldId="415"/>
        </pc:sldMkLst>
      </pc:sldChg>
      <pc:sldChg chg="modSp">
        <pc:chgData name="Nathan Burns" userId="5f0d994f25e02479" providerId="Windows Live" clId="Web-{42786762-4387-7DA7-0F16-C96BFB9FDA2C}" dt="2025-07-10T11:43:32.859" v="0" actId="1076"/>
        <pc:sldMkLst>
          <pc:docMk/>
          <pc:sldMk cId="4155743903" sldId="475"/>
        </pc:sldMkLst>
      </pc:sldChg>
      <pc:sldChg chg="addSp delSp modSp">
        <pc:chgData name="Nathan Burns" userId="5f0d994f25e02479" providerId="Windows Live" clId="Web-{42786762-4387-7DA7-0F16-C96BFB9FDA2C}" dt="2025-07-10T12:01:32.827" v="33" actId="14100"/>
        <pc:sldMkLst>
          <pc:docMk/>
          <pc:sldMk cId="1067182457" sldId="511"/>
        </pc:sldMkLst>
      </pc:sldChg>
      <pc:sldChg chg="modSp">
        <pc:chgData name="Nathan Burns" userId="5f0d994f25e02479" providerId="Windows Live" clId="Web-{42786762-4387-7DA7-0F16-C96BFB9FDA2C}" dt="2025-07-10T11:44:16.078" v="2" actId="20577"/>
        <pc:sldMkLst>
          <pc:docMk/>
          <pc:sldMk cId="4249461277" sldId="515"/>
        </pc:sldMkLst>
      </pc:sldChg>
      <pc:sldChg chg="add">
        <pc:chgData name="Nathan Burns" userId="5f0d994f25e02479" providerId="Windows Live" clId="Web-{42786762-4387-7DA7-0F16-C96BFB9FDA2C}" dt="2025-07-10T11:52:00.381" v="5"/>
        <pc:sldMkLst>
          <pc:docMk/>
          <pc:sldMk cId="3091886095" sldId="516"/>
        </pc:sldMkLst>
      </pc:sldChg>
      <pc:sldChg chg="add">
        <pc:chgData name="Nathan Burns" userId="5f0d994f25e02479" providerId="Windows Live" clId="Web-{42786762-4387-7DA7-0F16-C96BFB9FDA2C}" dt="2025-07-10T11:52:23.647" v="6"/>
        <pc:sldMkLst>
          <pc:docMk/>
          <pc:sldMk cId="143960454" sldId="517"/>
        </pc:sldMkLst>
      </pc:sldChg>
      <pc:sldChg chg="delSp modSp add replId">
        <pc:chgData name="Nathan Burns" userId="5f0d994f25e02479" providerId="Windows Live" clId="Web-{42786762-4387-7DA7-0F16-C96BFB9FDA2C}" dt="2025-07-10T11:56:01.807" v="29"/>
        <pc:sldMkLst>
          <pc:docMk/>
          <pc:sldMk cId="3671363052" sldId="518"/>
        </pc:sldMkLst>
      </pc:sldChg>
    </pc:docChg>
  </pc:docChgLst>
  <pc:docChgLst>
    <pc:chgData name="Nathan Burns" userId="5f0d994f25e02479" providerId="Windows Live" clId="Web-{E696E101-700A-BD03-AD4C-4B983C8BD60D}"/>
    <pc:docChg chg="modSld">
      <pc:chgData name="Nathan Burns" userId="5f0d994f25e02479" providerId="Windows Live" clId="Web-{E696E101-700A-BD03-AD4C-4B983C8BD60D}" dt="2024-06-06T12:41:32.694" v="3" actId="20577"/>
      <pc:docMkLst>
        <pc:docMk/>
      </pc:docMkLst>
      <pc:sldChg chg="modSp">
        <pc:chgData name="Nathan Burns" userId="5f0d994f25e02479" providerId="Windows Live" clId="Web-{E696E101-700A-BD03-AD4C-4B983C8BD60D}" dt="2024-06-06T12:41:32.694" v="3" actId="20577"/>
        <pc:sldMkLst>
          <pc:docMk/>
          <pc:sldMk cId="3796443775" sldId="257"/>
        </pc:sldMkLst>
      </pc:sldChg>
      <pc:sldChg chg="modSp">
        <pc:chgData name="Nathan Burns" userId="5f0d994f25e02479" providerId="Windows Live" clId="Web-{E696E101-700A-BD03-AD4C-4B983C8BD60D}" dt="2024-06-06T11:27:46.145" v="1" actId="20577"/>
        <pc:sldMkLst>
          <pc:docMk/>
          <pc:sldMk cId="3822634787" sldId="293"/>
        </pc:sldMkLst>
      </pc:sldChg>
    </pc:docChg>
  </pc:docChgLst>
  <pc:docChgLst>
    <pc:chgData name="Nathan Burns" userId="5f0d994f25e02479" providerId="Windows Live" clId="Web-{65380B8F-18BB-44BE-EEC8-E74DE766EE39}"/>
    <pc:docChg chg="addSld">
      <pc:chgData name="Nathan Burns" userId="5f0d994f25e02479" providerId="Windows Live" clId="Web-{65380B8F-18BB-44BE-EEC8-E74DE766EE39}" dt="2025-07-01T13:27:29.482" v="3"/>
      <pc:docMkLst>
        <pc:docMk/>
      </pc:docMkLst>
      <pc:sldChg chg="add">
        <pc:chgData name="Nathan Burns" userId="5f0d994f25e02479" providerId="Windows Live" clId="Web-{65380B8F-18BB-44BE-EEC8-E74DE766EE39}" dt="2025-07-01T13:27:29.450" v="0"/>
        <pc:sldMkLst>
          <pc:docMk/>
          <pc:sldMk cId="2499410980" sldId="383"/>
        </pc:sldMkLst>
      </pc:sldChg>
      <pc:sldChg chg="add">
        <pc:chgData name="Nathan Burns" userId="5f0d994f25e02479" providerId="Windows Live" clId="Web-{65380B8F-18BB-44BE-EEC8-E74DE766EE39}" dt="2025-07-01T13:27:29.482" v="2"/>
        <pc:sldMkLst>
          <pc:docMk/>
          <pc:sldMk cId="1698220321" sldId="384"/>
        </pc:sldMkLst>
      </pc:sldChg>
      <pc:sldChg chg="add">
        <pc:chgData name="Nathan Burns" userId="5f0d994f25e02479" providerId="Windows Live" clId="Web-{65380B8F-18BB-44BE-EEC8-E74DE766EE39}" dt="2025-07-01T13:27:29.466" v="1"/>
        <pc:sldMkLst>
          <pc:docMk/>
          <pc:sldMk cId="1150660884" sldId="400"/>
        </pc:sldMkLst>
      </pc:sldChg>
      <pc:sldChg chg="add">
        <pc:chgData name="Nathan Burns" userId="5f0d994f25e02479" providerId="Windows Live" clId="Web-{65380B8F-18BB-44BE-EEC8-E74DE766EE39}" dt="2025-07-01T13:27:29.482" v="3"/>
        <pc:sldMkLst>
          <pc:docMk/>
          <pc:sldMk cId="719330550" sldId="406"/>
        </pc:sldMkLst>
      </pc:sldChg>
    </pc:docChg>
  </pc:docChgLst>
  <pc:docChgLst>
    <pc:chgData name="Nathan Burns" userId="5f0d994f25e02479" providerId="Windows Live" clId="Web-{7C1ADA79-FA04-F229-D2B7-A27FA5A4AC79}"/>
    <pc:docChg chg="modSld sldOrd">
      <pc:chgData name="Nathan Burns" userId="5f0d994f25e02479" providerId="Windows Live" clId="Web-{7C1ADA79-FA04-F229-D2B7-A27FA5A4AC79}" dt="2025-03-19T16:06:55.015" v="13" actId="20577"/>
      <pc:docMkLst>
        <pc:docMk/>
      </pc:docMkLst>
      <pc:sldChg chg="modSp">
        <pc:chgData name="Nathan Burns" userId="5f0d994f25e02479" providerId="Windows Live" clId="Web-{7C1ADA79-FA04-F229-D2B7-A27FA5A4AC79}" dt="2025-03-19T16:06:55.015" v="13" actId="20577"/>
        <pc:sldMkLst>
          <pc:docMk/>
          <pc:sldMk cId="2474075108" sldId="418"/>
        </pc:sldMkLst>
      </pc:sldChg>
      <pc:sldChg chg="modSp ord">
        <pc:chgData name="Nathan Burns" userId="5f0d994f25e02479" providerId="Windows Live" clId="Web-{7C1ADA79-FA04-F229-D2B7-A27FA5A4AC79}" dt="2025-03-19T15:48:35.347" v="12" actId="20577"/>
        <pc:sldMkLst>
          <pc:docMk/>
          <pc:sldMk cId="4253148513" sldId="506"/>
        </pc:sldMkLst>
      </pc:sldChg>
    </pc:docChg>
  </pc:docChgLst>
  <pc:docChgLst>
    <pc:chgData name="Nathan Burns" userId="5f0d994f25e02479" providerId="Windows Live" clId="Web-{93390BD5-9AE0-ED07-0782-7B6AC9E4425F}"/>
    <pc:docChg chg="addSld modSld">
      <pc:chgData name="Nathan Burns" userId="5f0d994f25e02479" providerId="Windows Live" clId="Web-{93390BD5-9AE0-ED07-0782-7B6AC9E4425F}" dt="2024-11-10T19:19:01.865" v="1055" actId="20577"/>
      <pc:docMkLst>
        <pc:docMk/>
      </pc:docMkLst>
      <pc:sldChg chg="modSp">
        <pc:chgData name="Nathan Burns" userId="5f0d994f25e02479" providerId="Windows Live" clId="Web-{93390BD5-9AE0-ED07-0782-7B6AC9E4425F}" dt="2024-11-10T19:08:28.798" v="10" actId="20577"/>
        <pc:sldMkLst>
          <pc:docMk/>
          <pc:sldMk cId="3822634787" sldId="293"/>
        </pc:sldMkLst>
      </pc:sldChg>
      <pc:sldChg chg="modSp">
        <pc:chgData name="Nathan Burns" userId="5f0d994f25e02479" providerId="Windows Live" clId="Web-{93390BD5-9AE0-ED07-0782-7B6AC9E4425F}" dt="2024-11-10T19:12:05.414" v="299" actId="20577"/>
        <pc:sldMkLst>
          <pc:docMk/>
          <pc:sldMk cId="2113601432" sldId="345"/>
        </pc:sldMkLst>
      </pc:sldChg>
      <pc:sldChg chg="modSp add replId">
        <pc:chgData name="Nathan Burns" userId="5f0d994f25e02479" providerId="Windows Live" clId="Web-{93390BD5-9AE0-ED07-0782-7B6AC9E4425F}" dt="2024-11-10T19:13:42.980" v="406" actId="20577"/>
        <pc:sldMkLst>
          <pc:docMk/>
          <pc:sldMk cId="3636744530" sldId="353"/>
        </pc:sldMkLst>
      </pc:sldChg>
      <pc:sldChg chg="modSp add replId">
        <pc:chgData name="Nathan Burns" userId="5f0d994f25e02479" providerId="Windows Live" clId="Web-{93390BD5-9AE0-ED07-0782-7B6AC9E4425F}" dt="2024-11-10T19:15:22.014" v="621" actId="20577"/>
        <pc:sldMkLst>
          <pc:docMk/>
          <pc:sldMk cId="4248194614" sldId="354"/>
        </pc:sldMkLst>
      </pc:sldChg>
      <pc:sldChg chg="modSp add replId">
        <pc:chgData name="Nathan Burns" userId="5f0d994f25e02479" providerId="Windows Live" clId="Web-{93390BD5-9AE0-ED07-0782-7B6AC9E4425F}" dt="2024-11-10T19:16:21.360" v="717" actId="20577"/>
        <pc:sldMkLst>
          <pc:docMk/>
          <pc:sldMk cId="1047384308" sldId="355"/>
        </pc:sldMkLst>
      </pc:sldChg>
      <pc:sldChg chg="modSp add replId">
        <pc:chgData name="Nathan Burns" userId="5f0d994f25e02479" providerId="Windows Live" clId="Web-{93390BD5-9AE0-ED07-0782-7B6AC9E4425F}" dt="2024-11-10T19:17:20.002" v="887" actId="20577"/>
        <pc:sldMkLst>
          <pc:docMk/>
          <pc:sldMk cId="91718173" sldId="356"/>
        </pc:sldMkLst>
      </pc:sldChg>
      <pc:sldChg chg="modSp add replId">
        <pc:chgData name="Nathan Burns" userId="5f0d994f25e02479" providerId="Windows Live" clId="Web-{93390BD5-9AE0-ED07-0782-7B6AC9E4425F}" dt="2024-11-10T19:18:20.035" v="992" actId="20577"/>
        <pc:sldMkLst>
          <pc:docMk/>
          <pc:sldMk cId="2882905046" sldId="357"/>
        </pc:sldMkLst>
      </pc:sldChg>
      <pc:sldChg chg="modSp add replId">
        <pc:chgData name="Nathan Burns" userId="5f0d994f25e02479" providerId="Windows Live" clId="Web-{93390BD5-9AE0-ED07-0782-7B6AC9E4425F}" dt="2024-11-10T19:19:01.865" v="1055" actId="20577"/>
        <pc:sldMkLst>
          <pc:docMk/>
          <pc:sldMk cId="3648054341" sldId="358"/>
        </pc:sldMkLst>
      </pc:sldChg>
    </pc:docChg>
  </pc:docChgLst>
  <pc:docChgLst>
    <pc:chgData name="Nathan Burns" userId="5f0d994f25e02479" providerId="Windows Live" clId="Web-{33BA14AB-B9A9-B545-C0BB-935F976E381E}"/>
    <pc:docChg chg="addSld delSld modSld">
      <pc:chgData name="Nathan Burns" userId="5f0d994f25e02479" providerId="Windows Live" clId="Web-{33BA14AB-B9A9-B545-C0BB-935F976E381E}" dt="2025-07-09T12:27:26.913" v="354" actId="20577"/>
      <pc:docMkLst>
        <pc:docMk/>
      </pc:docMkLst>
      <pc:sldChg chg="del">
        <pc:chgData name="Nathan Burns" userId="5f0d994f25e02479" providerId="Windows Live" clId="Web-{33BA14AB-B9A9-B545-C0BB-935F976E381E}" dt="2025-07-09T12:26:48.349" v="350"/>
        <pc:sldMkLst>
          <pc:docMk/>
          <pc:sldMk cId="3300237837" sldId="321"/>
        </pc:sldMkLst>
      </pc:sldChg>
      <pc:sldChg chg="modSp">
        <pc:chgData name="Nathan Burns" userId="5f0d994f25e02479" providerId="Windows Live" clId="Web-{33BA14AB-B9A9-B545-C0BB-935F976E381E}" dt="2025-07-09T12:18:56.478" v="9" actId="20577"/>
        <pc:sldMkLst>
          <pc:docMk/>
          <pc:sldMk cId="4047361880" sldId="367"/>
        </pc:sldMkLst>
      </pc:sldChg>
      <pc:sldChg chg="modSp">
        <pc:chgData name="Nathan Burns" userId="5f0d994f25e02479" providerId="Windows Live" clId="Web-{33BA14AB-B9A9-B545-C0BB-935F976E381E}" dt="2025-07-09T12:21:58.811" v="140" actId="20577"/>
        <pc:sldMkLst>
          <pc:docMk/>
          <pc:sldMk cId="609641498" sldId="411"/>
        </pc:sldMkLst>
      </pc:sldChg>
      <pc:sldChg chg="modSp">
        <pc:chgData name="Nathan Burns" userId="5f0d994f25e02479" providerId="Windows Live" clId="Web-{33BA14AB-B9A9-B545-C0BB-935F976E381E}" dt="2025-07-09T12:27:26.913" v="354" actId="20577"/>
        <pc:sldMkLst>
          <pc:docMk/>
          <pc:sldMk cId="1725769920" sldId="473"/>
        </pc:sldMkLst>
      </pc:sldChg>
      <pc:sldChg chg="modSp add del">
        <pc:chgData name="Nathan Burns" userId="5f0d994f25e02479" providerId="Windows Live" clId="Web-{33BA14AB-B9A9-B545-C0BB-935F976E381E}" dt="2025-07-09T12:22:56.734" v="141" actId="20577"/>
        <pc:sldMkLst>
          <pc:docMk/>
          <pc:sldMk cId="4155743903" sldId="475"/>
        </pc:sldMkLst>
      </pc:sldChg>
      <pc:sldChg chg="modSp add del">
        <pc:chgData name="Nathan Burns" userId="5f0d994f25e02479" providerId="Windows Live" clId="Web-{33BA14AB-B9A9-B545-C0BB-935F976E381E}" dt="2025-07-09T12:23:05.844" v="143" actId="1076"/>
        <pc:sldMkLst>
          <pc:docMk/>
          <pc:sldMk cId="3904383212" sldId="476"/>
        </pc:sldMkLst>
      </pc:sldChg>
      <pc:sldChg chg="del">
        <pc:chgData name="Nathan Burns" userId="5f0d994f25e02479" providerId="Windows Live" clId="Web-{33BA14AB-B9A9-B545-C0BB-935F976E381E}" dt="2025-07-09T12:27:19.210" v="351"/>
        <pc:sldMkLst>
          <pc:docMk/>
          <pc:sldMk cId="4049761487" sldId="478"/>
        </pc:sldMkLst>
      </pc:sldChg>
      <pc:sldChg chg="addSp delSp modSp new">
        <pc:chgData name="Nathan Burns" userId="5f0d994f25e02479" providerId="Windows Live" clId="Web-{33BA14AB-B9A9-B545-C0BB-935F976E381E}" dt="2025-07-09T12:18:36.774" v="5" actId="14100"/>
        <pc:sldMkLst>
          <pc:docMk/>
          <pc:sldMk cId="2321746206" sldId="513"/>
        </pc:sldMkLst>
      </pc:sldChg>
      <pc:sldChg chg="modSp add replId">
        <pc:chgData name="Nathan Burns" userId="5f0d994f25e02479" providerId="Windows Live" clId="Web-{33BA14AB-B9A9-B545-C0BB-935F976E381E}" dt="2025-07-09T12:23:12.719" v="145" actId="20577"/>
        <pc:sldMkLst>
          <pc:docMk/>
          <pc:sldMk cId="2306690180" sldId="514"/>
        </pc:sldMkLst>
      </pc:sldChg>
      <pc:sldChg chg="modSp add replId">
        <pc:chgData name="Nathan Burns" userId="5f0d994f25e02479" providerId="Windows Live" clId="Web-{33BA14AB-B9A9-B545-C0BB-935F976E381E}" dt="2025-07-09T12:26:33.130" v="349" actId="20577"/>
        <pc:sldMkLst>
          <pc:docMk/>
          <pc:sldMk cId="4249461277" sldId="515"/>
        </pc:sldMkLst>
      </pc:sldChg>
    </pc:docChg>
  </pc:docChgLst>
  <pc:docChgLst>
    <pc:chgData name="Nathan Burns" userId="5f0d994f25e02479" providerId="Windows Live" clId="Web-{A817FC9A-B46C-8652-6B6F-78C09DE384D5}"/>
    <pc:docChg chg="modSld">
      <pc:chgData name="Nathan Burns" userId="5f0d994f25e02479" providerId="Windows Live" clId="Web-{A817FC9A-B46C-8652-6B6F-78C09DE384D5}" dt="2024-07-09T21:25:15.188" v="0"/>
      <pc:docMkLst>
        <pc:docMk/>
      </pc:docMkLst>
      <pc:sldChg chg="addSp delSp modSp">
        <pc:chgData name="Nathan Burns" userId="5f0d994f25e02479" providerId="Windows Live" clId="Web-{A817FC9A-B46C-8652-6B6F-78C09DE384D5}" dt="2024-07-09T21:25:15.188" v="0"/>
        <pc:sldMkLst>
          <pc:docMk/>
          <pc:sldMk cId="4148293388" sldId="314"/>
        </pc:sldMkLst>
      </pc:sldChg>
    </pc:docChg>
  </pc:docChgLst>
  <pc:docChgLst>
    <pc:chgData name="Nathan Burns" userId="5f0d994f25e02479" providerId="Windows Live" clId="Web-{CD6BB93D-7273-AF7B-A9CA-D4174483B172}"/>
    <pc:docChg chg="delSld modSld">
      <pc:chgData name="Nathan Burns" userId="5f0d994f25e02479" providerId="Windows Live" clId="Web-{CD6BB93D-7273-AF7B-A9CA-D4174483B172}" dt="2025-07-01T13:18:10.303" v="16" actId="1076"/>
      <pc:docMkLst>
        <pc:docMk/>
      </pc:docMkLst>
      <pc:sldChg chg="modSp">
        <pc:chgData name="Nathan Burns" userId="5f0d994f25e02479" providerId="Windows Live" clId="Web-{CD6BB93D-7273-AF7B-A9CA-D4174483B172}" dt="2025-07-01T13:17:58.380" v="14" actId="20577"/>
        <pc:sldMkLst>
          <pc:docMk/>
          <pc:sldMk cId="109857222" sldId="256"/>
        </pc:sldMkLst>
        <pc:spChg chg="mod">
          <ac:chgData name="Nathan Burns" userId="5f0d994f25e02479" providerId="Windows Live" clId="Web-{CD6BB93D-7273-AF7B-A9CA-D4174483B172}" dt="2025-07-01T13:17:58.380" v="1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">
        <pc:chgData name="Nathan Burns" userId="5f0d994f25e02479" providerId="Windows Live" clId="Web-{CD6BB93D-7273-AF7B-A9CA-D4174483B172}" dt="2025-07-01T13:18:01.959" v="15"/>
        <pc:sldMkLst>
          <pc:docMk/>
          <pc:sldMk cId="3523654226" sldId="315"/>
        </pc:sldMkLst>
      </pc:sldChg>
      <pc:sldChg chg="modSp">
        <pc:chgData name="Nathan Burns" userId="5f0d994f25e02479" providerId="Windows Live" clId="Web-{CD6BB93D-7273-AF7B-A9CA-D4174483B172}" dt="2025-07-01T13:18:10.303" v="16" actId="1076"/>
        <pc:sldMkLst>
          <pc:docMk/>
          <pc:sldMk cId="1782494861" sldId="507"/>
        </pc:sldMkLst>
        <pc:spChg chg="mod">
          <ac:chgData name="Nathan Burns" userId="5f0d994f25e02479" providerId="Windows Live" clId="Web-{CD6BB93D-7273-AF7B-A9CA-D4174483B172}" dt="2025-07-01T13:18:10.303" v="16" actId="1076"/>
          <ac:spMkLst>
            <pc:docMk/>
            <pc:sldMk cId="1782494861" sldId="507"/>
            <ac:spMk id="5" creationId="{1B2AB660-D5D6-4605-4F85-70A7AB8E83CD}"/>
          </ac:spMkLst>
        </pc:spChg>
      </pc:sldChg>
    </pc:docChg>
  </pc:docChgLst>
  <pc:docChgLst>
    <pc:chgData name="Nathan Burns" userId="5f0d994f25e02479" providerId="Windows Live" clId="Web-{6510DD64-43BD-06EB-9C27-B02B08ECE600}"/>
    <pc:docChg chg="addSld modSld sldOrd">
      <pc:chgData name="Nathan Burns" userId="5f0d994f25e02479" providerId="Windows Live" clId="Web-{6510DD64-43BD-06EB-9C27-B02B08ECE600}" dt="2025-06-24T14:15:28.968" v="252" actId="20577"/>
      <pc:docMkLst>
        <pc:docMk/>
      </pc:docMkLst>
      <pc:sldChg chg="modSp ord">
        <pc:chgData name="Nathan Burns" userId="5f0d994f25e02479" providerId="Windows Live" clId="Web-{6510DD64-43BD-06EB-9C27-B02B08ECE600}" dt="2025-06-24T11:48:39.189" v="3" actId="20577"/>
        <pc:sldMkLst>
          <pc:docMk/>
          <pc:sldMk cId="2113601432" sldId="345"/>
        </pc:sldMkLst>
      </pc:sldChg>
      <pc:sldChg chg="addSp modSp">
        <pc:chgData name="Nathan Burns" userId="5f0d994f25e02479" providerId="Windows Live" clId="Web-{6510DD64-43BD-06EB-9C27-B02B08ECE600}" dt="2025-06-24T11:58:36.941" v="39" actId="1076"/>
        <pc:sldMkLst>
          <pc:docMk/>
          <pc:sldMk cId="764240270" sldId="508"/>
        </pc:sldMkLst>
      </pc:sldChg>
      <pc:sldChg chg="addSp modSp addAnim">
        <pc:chgData name="Nathan Burns" userId="5f0d994f25e02479" providerId="Windows Live" clId="Web-{6510DD64-43BD-06EB-9C27-B02B08ECE600}" dt="2025-06-24T11:57:13.515" v="23" actId="20577"/>
        <pc:sldMkLst>
          <pc:docMk/>
          <pc:sldMk cId="1067182457" sldId="511"/>
        </pc:sldMkLst>
        <pc:spChg chg="mod">
          <ac:chgData name="Nathan Burns" userId="5f0d994f25e02479" providerId="Windows Live" clId="Web-{6510DD64-43BD-06EB-9C27-B02B08ECE600}" dt="2025-06-24T11:49:03.112" v="10" actId="20577"/>
          <ac:spMkLst>
            <pc:docMk/>
            <pc:sldMk cId="1067182457" sldId="511"/>
            <ac:spMk id="2" creationId="{B7F49BEB-4AAA-117A-BF76-A4BAA7835AA1}"/>
          </ac:spMkLst>
        </pc:spChg>
        <pc:spChg chg="mod">
          <ac:chgData name="Nathan Burns" userId="5f0d994f25e02479" providerId="Windows Live" clId="Web-{6510DD64-43BD-06EB-9C27-B02B08ECE600}" dt="2025-06-24T11:49:13.957" v="12" actId="1076"/>
          <ac:spMkLst>
            <pc:docMk/>
            <pc:sldMk cId="1067182457" sldId="511"/>
            <ac:spMk id="3" creationId="{710945CB-BA21-9388-5E2F-829D2E3B4CA4}"/>
          </ac:spMkLst>
        </pc:spChg>
        <pc:spChg chg="mod">
          <ac:chgData name="Nathan Burns" userId="5f0d994f25e02479" providerId="Windows Live" clId="Web-{6510DD64-43BD-06EB-9C27-B02B08ECE600}" dt="2025-06-24T11:49:31.270" v="14" actId="1076"/>
          <ac:spMkLst>
            <pc:docMk/>
            <pc:sldMk cId="1067182457" sldId="511"/>
            <ac:spMk id="7" creationId="{2A683221-FBDF-887E-F6EB-05334A14318C}"/>
          </ac:spMkLst>
        </pc:spChg>
        <pc:spChg chg="add mod">
          <ac:chgData name="Nathan Burns" userId="5f0d994f25e02479" providerId="Windows Live" clId="Web-{6510DD64-43BD-06EB-9C27-B02B08ECE600}" dt="2025-06-24T11:57:13.515" v="23" actId="20577"/>
          <ac:spMkLst>
            <pc:docMk/>
            <pc:sldMk cId="1067182457" sldId="511"/>
            <ac:spMk id="11" creationId="{B53BF9FC-62C0-997A-158B-52FDBA4D2491}"/>
          </ac:spMkLst>
        </pc:spChg>
        <pc:picChg chg="mod">
          <ac:chgData name="Nathan Burns" userId="5f0d994f25e02479" providerId="Windows Live" clId="Web-{6510DD64-43BD-06EB-9C27-B02B08ECE600}" dt="2025-06-24T11:49:31.270" v="13" actId="1076"/>
          <ac:picMkLst>
            <pc:docMk/>
            <pc:sldMk cId="1067182457" sldId="511"/>
            <ac:picMk id="4" creationId="{7377C3CE-4389-9220-220B-BFDDE6E2F1E3}"/>
          </ac:picMkLst>
        </pc:picChg>
      </pc:sldChg>
      <pc:sldChg chg="modSp">
        <pc:chgData name="Nathan Burns" userId="5f0d994f25e02479" providerId="Windows Live" clId="Web-{6510DD64-43BD-06EB-9C27-B02B08ECE600}" dt="2025-06-24T11:50:07.538" v="17" actId="14100"/>
        <pc:sldMkLst>
          <pc:docMk/>
          <pc:sldMk cId="2096490115" sldId="512"/>
        </pc:sldMkLst>
        <pc:spChg chg="mod">
          <ac:chgData name="Nathan Burns" userId="5f0d994f25e02479" providerId="Windows Live" clId="Web-{6510DD64-43BD-06EB-9C27-B02B08ECE600}" dt="2025-06-24T11:50:07.538" v="17" actId="14100"/>
          <ac:spMkLst>
            <pc:docMk/>
            <pc:sldMk cId="2096490115" sldId="512"/>
            <ac:spMk id="5" creationId="{A3037A8D-1BC3-98BE-0CAD-12793B5248E0}"/>
          </ac:spMkLst>
        </pc:spChg>
      </pc:sldChg>
      <pc:sldChg chg="modSp add ord replId">
        <pc:chgData name="Nathan Burns" userId="5f0d994f25e02479" providerId="Windows Live" clId="Web-{6510DD64-43BD-06EB-9C27-B02B08ECE600}" dt="2025-06-24T14:15:28.968" v="252" actId="20577"/>
        <pc:sldMkLst>
          <pc:docMk/>
          <pc:sldMk cId="513519072" sldId="513"/>
        </pc:sldMkLst>
      </pc:sldChg>
    </pc:docChg>
  </pc:docChgLst>
  <pc:docChgLst>
    <pc:chgData name="Nathan Burns" userId="5f0d994f25e02479" providerId="Windows Live" clId="Web-{100C700D-3775-9D93-46D3-F8DC7A268044}"/>
    <pc:docChg chg="addSld delSld modSld sldOrd">
      <pc:chgData name="Nathan Burns" userId="5f0d994f25e02479" providerId="Windows Live" clId="Web-{100C700D-3775-9D93-46D3-F8DC7A268044}" dt="2024-07-10T15:09:04.655" v="1856" actId="20577"/>
      <pc:docMkLst>
        <pc:docMk/>
      </pc:docMkLst>
      <pc:sldChg chg="addSp delSp modSp">
        <pc:chgData name="Nathan Burns" userId="5f0d994f25e02479" providerId="Windows Live" clId="Web-{100C700D-3775-9D93-46D3-F8DC7A268044}" dt="2024-07-10T15:02:13.031" v="1817" actId="20577"/>
        <pc:sldMkLst>
          <pc:docMk/>
          <pc:sldMk cId="109857222" sldId="256"/>
        </pc:sldMkLst>
      </pc:sldChg>
      <pc:sldChg chg="del">
        <pc:chgData name="Nathan Burns" userId="5f0d994f25e02479" providerId="Windows Live" clId="Web-{100C700D-3775-9D93-46D3-F8DC7A268044}" dt="2024-07-10T09:23:47.297" v="28"/>
        <pc:sldMkLst>
          <pc:docMk/>
          <pc:sldMk cId="3796443775" sldId="257"/>
        </pc:sldMkLst>
      </pc:sldChg>
      <pc:sldChg chg="modSp">
        <pc:chgData name="Nathan Burns" userId="5f0d994f25e02479" providerId="Windows Live" clId="Web-{100C700D-3775-9D93-46D3-F8DC7A268044}" dt="2024-07-10T15:02:57.626" v="1840" actId="20577"/>
        <pc:sldMkLst>
          <pc:docMk/>
          <pc:sldMk cId="3983193540" sldId="259"/>
        </pc:sldMkLst>
      </pc:sldChg>
      <pc:sldChg chg="modSp">
        <pc:chgData name="Nathan Burns" userId="5f0d994f25e02479" providerId="Windows Live" clId="Web-{100C700D-3775-9D93-46D3-F8DC7A268044}" dt="2024-07-10T10:00:18.528" v="854" actId="20577"/>
        <pc:sldMkLst>
          <pc:docMk/>
          <pc:sldMk cId="397178379" sldId="260"/>
        </pc:sldMkLst>
      </pc:sldChg>
      <pc:sldChg chg="addSp modSp addAnim">
        <pc:chgData name="Nathan Burns" userId="5f0d994f25e02479" providerId="Windows Live" clId="Web-{100C700D-3775-9D93-46D3-F8DC7A268044}" dt="2024-07-10T15:04:48.708" v="1843"/>
        <pc:sldMkLst>
          <pc:docMk/>
          <pc:sldMk cId="1071697464" sldId="261"/>
        </pc:sldMkLst>
      </pc:sldChg>
      <pc:sldChg chg="modSp">
        <pc:chgData name="Nathan Burns" userId="5f0d994f25e02479" providerId="Windows Live" clId="Web-{100C700D-3775-9D93-46D3-F8DC7A268044}" dt="2024-07-10T15:05:57.961" v="1849" actId="20577"/>
        <pc:sldMkLst>
          <pc:docMk/>
          <pc:sldMk cId="4150792404" sldId="262"/>
        </pc:sldMkLst>
      </pc:sldChg>
      <pc:sldChg chg="modSp">
        <pc:chgData name="Nathan Burns" userId="5f0d994f25e02479" providerId="Windows Live" clId="Web-{100C700D-3775-9D93-46D3-F8DC7A268044}" dt="2024-07-10T09:57:05.878" v="724" actId="20577"/>
        <pc:sldMkLst>
          <pc:docMk/>
          <pc:sldMk cId="2743527384" sldId="263"/>
        </pc:sldMkLst>
      </pc:sldChg>
      <pc:sldChg chg="modSp">
        <pc:chgData name="Nathan Burns" userId="5f0d994f25e02479" providerId="Windows Live" clId="Web-{100C700D-3775-9D93-46D3-F8DC7A268044}" dt="2024-07-10T09:45:59.971" v="649" actId="1076"/>
        <pc:sldMkLst>
          <pc:docMk/>
          <pc:sldMk cId="829131756" sldId="282"/>
        </pc:sldMkLst>
      </pc:sldChg>
      <pc:sldChg chg="add del">
        <pc:chgData name="Nathan Burns" userId="5f0d994f25e02479" providerId="Windows Live" clId="Web-{100C700D-3775-9D93-46D3-F8DC7A268044}" dt="2024-07-10T10:24:58.422" v="1064"/>
        <pc:sldMkLst>
          <pc:docMk/>
          <pc:sldMk cId="3822634787" sldId="293"/>
        </pc:sldMkLst>
      </pc:sldChg>
      <pc:sldChg chg="modSp">
        <pc:chgData name="Nathan Burns" userId="5f0d994f25e02479" providerId="Windows Live" clId="Web-{100C700D-3775-9D93-46D3-F8DC7A268044}" dt="2024-07-10T09:59:56.917" v="828" actId="20577"/>
        <pc:sldMkLst>
          <pc:docMk/>
          <pc:sldMk cId="617972045" sldId="294"/>
        </pc:sldMkLst>
      </pc:sldChg>
      <pc:sldChg chg="modSp ord">
        <pc:chgData name="Nathan Burns" userId="5f0d994f25e02479" providerId="Windows Live" clId="Web-{100C700D-3775-9D93-46D3-F8DC7A268044}" dt="2024-07-10T10:03:39.834" v="1017" actId="20577"/>
        <pc:sldMkLst>
          <pc:docMk/>
          <pc:sldMk cId="2767406683" sldId="295"/>
        </pc:sldMkLst>
      </pc:sldChg>
      <pc:sldChg chg="modSp">
        <pc:chgData name="Nathan Burns" userId="5f0d994f25e02479" providerId="Windows Live" clId="Web-{100C700D-3775-9D93-46D3-F8DC7A268044}" dt="2024-07-10T10:23:01.792" v="1041" actId="20577"/>
        <pc:sldMkLst>
          <pc:docMk/>
          <pc:sldMk cId="1911528387" sldId="296"/>
        </pc:sldMkLst>
      </pc:sldChg>
      <pc:sldChg chg="del">
        <pc:chgData name="Nathan Burns" userId="5f0d994f25e02479" providerId="Windows Live" clId="Web-{100C700D-3775-9D93-46D3-F8DC7A268044}" dt="2024-07-10T10:24:39.546" v="1061"/>
        <pc:sldMkLst>
          <pc:docMk/>
          <pc:sldMk cId="1428935269" sldId="297"/>
        </pc:sldMkLst>
      </pc:sldChg>
      <pc:sldChg chg="modSp">
        <pc:chgData name="Nathan Burns" userId="5f0d994f25e02479" providerId="Windows Live" clId="Web-{100C700D-3775-9D93-46D3-F8DC7A268044}" dt="2024-07-10T10:22:36.666" v="1036" actId="20577"/>
        <pc:sldMkLst>
          <pc:docMk/>
          <pc:sldMk cId="196138239" sldId="306"/>
        </pc:sldMkLst>
      </pc:sldChg>
      <pc:sldChg chg="addSp delSp modSp">
        <pc:chgData name="Nathan Burns" userId="5f0d994f25e02479" providerId="Windows Live" clId="Web-{100C700D-3775-9D93-46D3-F8DC7A268044}" dt="2024-07-10T10:58:04.231" v="1769"/>
        <pc:sldMkLst>
          <pc:docMk/>
          <pc:sldMk cId="1358079910" sldId="307"/>
        </pc:sldMkLst>
      </pc:sldChg>
      <pc:sldChg chg="modSp">
        <pc:chgData name="Nathan Burns" userId="5f0d994f25e02479" providerId="Windows Live" clId="Web-{100C700D-3775-9D93-46D3-F8DC7A268044}" dt="2024-07-10T09:45:08.749" v="641" actId="20577"/>
        <pc:sldMkLst>
          <pc:docMk/>
          <pc:sldMk cId="3392459876" sldId="308"/>
        </pc:sldMkLst>
      </pc:sldChg>
      <pc:sldChg chg="modSp">
        <pc:chgData name="Nathan Burns" userId="5f0d994f25e02479" providerId="Windows Live" clId="Web-{100C700D-3775-9D93-46D3-F8DC7A268044}" dt="2024-07-10T15:06:29.603" v="1851" actId="20577"/>
        <pc:sldMkLst>
          <pc:docMk/>
          <pc:sldMk cId="947578376" sldId="309"/>
        </pc:sldMkLst>
      </pc:sldChg>
      <pc:sldChg chg="modSp">
        <pc:chgData name="Nathan Burns" userId="5f0d994f25e02479" providerId="Windows Live" clId="Web-{100C700D-3775-9D93-46D3-F8DC7A268044}" dt="2024-07-10T10:23:15.434" v="1046" actId="20577"/>
        <pc:sldMkLst>
          <pc:docMk/>
          <pc:sldMk cId="3254059409" sldId="310"/>
        </pc:sldMkLst>
      </pc:sldChg>
      <pc:sldChg chg="modSp">
        <pc:chgData name="Nathan Burns" userId="5f0d994f25e02479" providerId="Windows Live" clId="Web-{100C700D-3775-9D93-46D3-F8DC7A268044}" dt="2024-07-10T10:23:40.138" v="1055" actId="20577"/>
        <pc:sldMkLst>
          <pc:docMk/>
          <pc:sldMk cId="3616179754" sldId="311"/>
        </pc:sldMkLst>
      </pc:sldChg>
      <pc:sldChg chg="modSp">
        <pc:chgData name="Nathan Burns" userId="5f0d994f25e02479" providerId="Windows Live" clId="Web-{100C700D-3775-9D93-46D3-F8DC7A268044}" dt="2024-07-10T10:23:48.466" v="1058" actId="20577"/>
        <pc:sldMkLst>
          <pc:docMk/>
          <pc:sldMk cId="3428139643" sldId="312"/>
        </pc:sldMkLst>
      </pc:sldChg>
      <pc:sldChg chg="del">
        <pc:chgData name="Nathan Burns" userId="5f0d994f25e02479" providerId="Windows Live" clId="Web-{100C700D-3775-9D93-46D3-F8DC7A268044}" dt="2024-07-10T10:24:49.031" v="1063"/>
        <pc:sldMkLst>
          <pc:docMk/>
          <pc:sldMk cId="1363110454" sldId="313"/>
        </pc:sldMkLst>
      </pc:sldChg>
      <pc:sldChg chg="del ord">
        <pc:chgData name="Nathan Burns" userId="5f0d994f25e02479" providerId="Windows Live" clId="Web-{100C700D-3775-9D93-46D3-F8DC7A268044}" dt="2024-07-10T09:30:50.349" v="249"/>
        <pc:sldMkLst>
          <pc:docMk/>
          <pc:sldMk cId="4148293388" sldId="314"/>
        </pc:sldMkLst>
      </pc:sldChg>
      <pc:sldChg chg="modSp add">
        <pc:chgData name="Nathan Burns" userId="5f0d994f25e02479" providerId="Windows Live" clId="Web-{100C700D-3775-9D93-46D3-F8DC7A268044}" dt="2024-07-10T09:24:45.893" v="47" actId="20577"/>
        <pc:sldMkLst>
          <pc:docMk/>
          <pc:sldMk cId="3523654226" sldId="315"/>
        </pc:sldMkLst>
      </pc:sldChg>
      <pc:sldChg chg="addSp modSp add replId addAnim">
        <pc:chgData name="Nathan Burns" userId="5f0d994f25e02479" providerId="Windows Live" clId="Web-{100C700D-3775-9D93-46D3-F8DC7A268044}" dt="2024-07-10T15:05:23.413" v="1844"/>
        <pc:sldMkLst>
          <pc:docMk/>
          <pc:sldMk cId="205397991" sldId="316"/>
        </pc:sldMkLst>
      </pc:sldChg>
      <pc:sldChg chg="delSp modSp add replId">
        <pc:chgData name="Nathan Burns" userId="5f0d994f25e02479" providerId="Windows Live" clId="Web-{100C700D-3775-9D93-46D3-F8DC7A268044}" dt="2024-07-10T09:59:07.821" v="816" actId="20577"/>
        <pc:sldMkLst>
          <pc:docMk/>
          <pc:sldMk cId="481506940" sldId="317"/>
        </pc:sldMkLst>
      </pc:sldChg>
      <pc:sldChg chg="modSp add ord">
        <pc:chgData name="Nathan Burns" userId="5f0d994f25e02479" providerId="Windows Live" clId="Web-{100C700D-3775-9D93-46D3-F8DC7A268044}" dt="2024-07-10T15:09:04.655" v="1856" actId="20577"/>
        <pc:sldMkLst>
          <pc:docMk/>
          <pc:sldMk cId="3072656102" sldId="342"/>
        </pc:sldMkLst>
      </pc:sldChg>
      <pc:sldChg chg="modSp add replId">
        <pc:chgData name="Nathan Burns" userId="5f0d994f25e02479" providerId="Windows Live" clId="Web-{100C700D-3775-9D93-46D3-F8DC7A268044}" dt="2024-07-10T15:07:06.042" v="1854" actId="20577"/>
        <pc:sldMkLst>
          <pc:docMk/>
          <pc:sldMk cId="2955494879" sldId="343"/>
        </pc:sldMkLst>
      </pc:sldChg>
      <pc:sldChg chg="add del">
        <pc:chgData name="Nathan Burns" userId="5f0d994f25e02479" providerId="Windows Live" clId="Web-{100C700D-3775-9D93-46D3-F8DC7A268044}" dt="2024-07-10T10:25:02.203" v="1065"/>
        <pc:sldMkLst>
          <pc:docMk/>
          <pc:sldMk cId="4145557349" sldId="343"/>
        </pc:sldMkLst>
      </pc:sldChg>
      <pc:sldChg chg="modSp add replId">
        <pc:chgData name="Nathan Burns" userId="5f0d994f25e02479" providerId="Windows Live" clId="Web-{100C700D-3775-9D93-46D3-F8DC7A268044}" dt="2024-07-10T10:49:12.414" v="1557" actId="20577"/>
        <pc:sldMkLst>
          <pc:docMk/>
          <pc:sldMk cId="1834959642" sldId="344"/>
        </pc:sldMkLst>
      </pc:sldChg>
      <pc:sldChg chg="modSp add replId">
        <pc:chgData name="Nathan Burns" userId="5f0d994f25e02479" providerId="Windows Live" clId="Web-{100C700D-3775-9D93-46D3-F8DC7A268044}" dt="2024-07-10T10:47:11.409" v="1354" actId="20577"/>
        <pc:sldMkLst>
          <pc:docMk/>
          <pc:sldMk cId="2113601432" sldId="345"/>
        </pc:sldMkLst>
      </pc:sldChg>
      <pc:sldChg chg="modSp add replId">
        <pc:chgData name="Nathan Burns" userId="5f0d994f25e02479" providerId="Windows Live" clId="Web-{100C700D-3775-9D93-46D3-F8DC7A268044}" dt="2024-07-10T10:50:55.058" v="1695" actId="20577"/>
        <pc:sldMkLst>
          <pc:docMk/>
          <pc:sldMk cId="165647574" sldId="346"/>
        </pc:sldMkLst>
      </pc:sldChg>
      <pc:sldChg chg="new del">
        <pc:chgData name="Nathan Burns" userId="5f0d994f25e02479" providerId="Windows Live" clId="Web-{100C700D-3775-9D93-46D3-F8DC7A268044}" dt="2024-07-10T10:51:01.512" v="1698"/>
        <pc:sldMkLst>
          <pc:docMk/>
          <pc:sldMk cId="255186391" sldId="347"/>
        </pc:sldMkLst>
      </pc:sldChg>
      <pc:sldChg chg="addSp modSp add replId addAnim delAnim">
        <pc:chgData name="Nathan Burns" userId="5f0d994f25e02479" providerId="Windows Live" clId="Web-{100C700D-3775-9D93-46D3-F8DC7A268044}" dt="2024-07-10T15:08:21.950" v="1855"/>
        <pc:sldMkLst>
          <pc:docMk/>
          <pc:sldMk cId="3379380048" sldId="348"/>
        </pc:sldMkLst>
      </pc:sldChg>
      <pc:sldChg chg="modSp add ord replId">
        <pc:chgData name="Nathan Burns" userId="5f0d994f25e02479" providerId="Windows Live" clId="Web-{100C700D-3775-9D93-46D3-F8DC7A268044}" dt="2024-07-10T15:03:02.345" v="1841" actId="20577"/>
        <pc:sldMkLst>
          <pc:docMk/>
          <pc:sldMk cId="1496350243" sldId="349"/>
        </pc:sldMkLst>
      </pc:sldChg>
      <pc:sldChg chg="modSp add ord replId">
        <pc:chgData name="Nathan Burns" userId="5f0d994f25e02479" providerId="Windows Live" clId="Web-{100C700D-3775-9D93-46D3-F8DC7A268044}" dt="2024-07-10T15:04:00.394" v="1842" actId="20577"/>
        <pc:sldMkLst>
          <pc:docMk/>
          <pc:sldMk cId="3725356061" sldId="350"/>
        </pc:sldMkLst>
      </pc:sldChg>
      <pc:sldChg chg="modSp add replId">
        <pc:chgData name="Nathan Burns" userId="5f0d994f25e02479" providerId="Windows Live" clId="Web-{100C700D-3775-9D93-46D3-F8DC7A268044}" dt="2024-07-10T15:06:48.932" v="1852" actId="20577"/>
        <pc:sldMkLst>
          <pc:docMk/>
          <pc:sldMk cId="3852705856" sldId="351"/>
        </pc:sldMkLst>
      </pc:sldChg>
    </pc:docChg>
  </pc:docChgLst>
  <pc:docChgLst>
    <pc:chgData name="Nathan Burns" userId="5f0d994f25e02479" providerId="Windows Live" clId="Web-{E80D21B0-62EC-1784-5CBF-53631B49116A}"/>
    <pc:docChg chg="addSld delSld modSld sldOrd">
      <pc:chgData name="Nathan Burns" userId="5f0d994f25e02479" providerId="Windows Live" clId="Web-{E80D21B0-62EC-1784-5CBF-53631B49116A}" dt="2024-05-13T14:08:20.507" v="2341" actId="20577"/>
      <pc:docMkLst>
        <pc:docMk/>
      </pc:docMkLst>
      <pc:sldChg chg="modSp">
        <pc:chgData name="Nathan Burns" userId="5f0d994f25e02479" providerId="Windows Live" clId="Web-{E80D21B0-62EC-1784-5CBF-53631B49116A}" dt="2024-05-13T14:04:32.391" v="2339" actId="20577"/>
        <pc:sldMkLst>
          <pc:docMk/>
          <pc:sldMk cId="3796443775" sldId="257"/>
        </pc:sldMkLst>
      </pc:sldChg>
      <pc:sldChg chg="modSp addAnim delAnim">
        <pc:chgData name="Nathan Burns" userId="5f0d994f25e02479" providerId="Windows Live" clId="Web-{E80D21B0-62EC-1784-5CBF-53631B49116A}" dt="2024-05-13T12:22:06.174" v="385" actId="20577"/>
        <pc:sldMkLst>
          <pc:docMk/>
          <pc:sldMk cId="1071697464" sldId="261"/>
        </pc:sldMkLst>
      </pc:sldChg>
      <pc:sldChg chg="ord">
        <pc:chgData name="Nathan Burns" userId="5f0d994f25e02479" providerId="Windows Live" clId="Web-{E80D21B0-62EC-1784-5CBF-53631B49116A}" dt="2024-05-13T12:18:30.140" v="100"/>
        <pc:sldMkLst>
          <pc:docMk/>
          <pc:sldMk cId="4150792404" sldId="262"/>
        </pc:sldMkLst>
      </pc:sldChg>
      <pc:sldChg chg="modSp">
        <pc:chgData name="Nathan Burns" userId="5f0d994f25e02479" providerId="Windows Live" clId="Web-{E80D21B0-62EC-1784-5CBF-53631B49116A}" dt="2024-05-13T12:32:29.104" v="644" actId="20577"/>
        <pc:sldMkLst>
          <pc:docMk/>
          <pc:sldMk cId="3656192460" sldId="264"/>
        </pc:sldMkLst>
      </pc:sldChg>
      <pc:sldChg chg="addSp delSp modSp">
        <pc:chgData name="Nathan Burns" userId="5f0d994f25e02479" providerId="Windows Live" clId="Web-{E80D21B0-62EC-1784-5CBF-53631B49116A}" dt="2024-05-13T13:36:24.589" v="1297" actId="20577"/>
        <pc:sldMkLst>
          <pc:docMk/>
          <pc:sldMk cId="185678277" sldId="265"/>
        </pc:sldMkLst>
      </pc:sldChg>
      <pc:sldChg chg="ord">
        <pc:chgData name="Nathan Burns" userId="5f0d994f25e02479" providerId="Windows Live" clId="Web-{E80D21B0-62EC-1784-5CBF-53631B49116A}" dt="2024-05-13T12:18:25.843" v="99"/>
        <pc:sldMkLst>
          <pc:docMk/>
          <pc:sldMk cId="829131756" sldId="282"/>
        </pc:sldMkLst>
      </pc:sldChg>
      <pc:sldChg chg="modSp">
        <pc:chgData name="Nathan Burns" userId="5f0d994f25e02479" providerId="Windows Live" clId="Web-{E80D21B0-62EC-1784-5CBF-53631B49116A}" dt="2024-05-13T13:36:46.527" v="1307" actId="20577"/>
        <pc:sldMkLst>
          <pc:docMk/>
          <pc:sldMk cId="2539843452" sldId="283"/>
        </pc:sldMkLst>
      </pc:sldChg>
      <pc:sldChg chg="modSp del">
        <pc:chgData name="Nathan Burns" userId="5f0d994f25e02479" providerId="Windows Live" clId="Web-{E80D21B0-62EC-1784-5CBF-53631B49116A}" dt="2024-05-13T13:40:54.753" v="1479"/>
        <pc:sldMkLst>
          <pc:docMk/>
          <pc:sldMk cId="4102458175" sldId="284"/>
        </pc:sldMkLst>
      </pc:sldChg>
      <pc:sldChg chg="modSp">
        <pc:chgData name="Nathan Burns" userId="5f0d994f25e02479" providerId="Windows Live" clId="Web-{E80D21B0-62EC-1784-5CBF-53631B49116A}" dt="2024-05-13T13:39:01.469" v="1377" actId="20577"/>
        <pc:sldMkLst>
          <pc:docMk/>
          <pc:sldMk cId="998876930" sldId="285"/>
        </pc:sldMkLst>
      </pc:sldChg>
      <pc:sldChg chg="modSp">
        <pc:chgData name="Nathan Burns" userId="5f0d994f25e02479" providerId="Windows Live" clId="Web-{E80D21B0-62EC-1784-5CBF-53631B49116A}" dt="2024-05-13T13:44:43.151" v="1715" actId="20577"/>
        <pc:sldMkLst>
          <pc:docMk/>
          <pc:sldMk cId="2727167478" sldId="288"/>
        </pc:sldMkLst>
      </pc:sldChg>
      <pc:sldChg chg="modSp ord">
        <pc:chgData name="Nathan Burns" userId="5f0d994f25e02479" providerId="Windows Live" clId="Web-{E80D21B0-62EC-1784-5CBF-53631B49116A}" dt="2024-05-13T13:41:25.129" v="1529" actId="20577"/>
        <pc:sldMkLst>
          <pc:docMk/>
          <pc:sldMk cId="3104978185" sldId="289"/>
        </pc:sldMkLst>
      </pc:sldChg>
      <pc:sldChg chg="modSp">
        <pc:chgData name="Nathan Burns" userId="5f0d994f25e02479" providerId="Windows Live" clId="Web-{E80D21B0-62EC-1784-5CBF-53631B49116A}" dt="2024-05-13T13:40:36.081" v="1478" actId="20577"/>
        <pc:sldMkLst>
          <pc:docMk/>
          <pc:sldMk cId="1220898180" sldId="290"/>
        </pc:sldMkLst>
      </pc:sldChg>
      <pc:sldChg chg="modSp">
        <pc:chgData name="Nathan Burns" userId="5f0d994f25e02479" providerId="Windows Live" clId="Web-{E80D21B0-62EC-1784-5CBF-53631B49116A}" dt="2024-05-13T12:51:52.666" v="1012" actId="20577"/>
        <pc:sldMkLst>
          <pc:docMk/>
          <pc:sldMk cId="2749267832" sldId="292"/>
        </pc:sldMkLst>
      </pc:sldChg>
      <pc:sldChg chg="modSp">
        <pc:chgData name="Nathan Burns" userId="5f0d994f25e02479" providerId="Windows Live" clId="Web-{E80D21B0-62EC-1784-5CBF-53631B49116A}" dt="2024-05-13T12:52:50.620" v="1033" actId="20577"/>
        <pc:sldMkLst>
          <pc:docMk/>
          <pc:sldMk cId="3822634787" sldId="293"/>
        </pc:sldMkLst>
      </pc:sldChg>
      <pc:sldChg chg="modSp add replId">
        <pc:chgData name="Nathan Burns" userId="5f0d994f25e02479" providerId="Windows Live" clId="Web-{E80D21B0-62EC-1784-5CBF-53631B49116A}" dt="2024-05-13T12:19:59.469" v="121" actId="20577"/>
        <pc:sldMkLst>
          <pc:docMk/>
          <pc:sldMk cId="617972045" sldId="294"/>
        </pc:sldMkLst>
      </pc:sldChg>
      <pc:sldChg chg="modSp add replId">
        <pc:chgData name="Nathan Burns" userId="5f0d994f25e02479" providerId="Windows Live" clId="Web-{E80D21B0-62EC-1784-5CBF-53631B49116A}" dt="2024-05-13T14:08:20.507" v="2341" actId="20577"/>
        <pc:sldMkLst>
          <pc:docMk/>
          <pc:sldMk cId="2767406683" sldId="295"/>
        </pc:sldMkLst>
      </pc:sldChg>
      <pc:sldChg chg="modSp add replId">
        <pc:chgData name="Nathan Burns" userId="5f0d994f25e02479" providerId="Windows Live" clId="Web-{E80D21B0-62EC-1784-5CBF-53631B49116A}" dt="2024-05-13T12:26:06.567" v="556" actId="20577"/>
        <pc:sldMkLst>
          <pc:docMk/>
          <pc:sldMk cId="1911528387" sldId="296"/>
        </pc:sldMkLst>
      </pc:sldChg>
      <pc:sldChg chg="add replId">
        <pc:chgData name="Nathan Burns" userId="5f0d994f25e02479" providerId="Windows Live" clId="Web-{E80D21B0-62EC-1784-5CBF-53631B49116A}" dt="2024-05-13T12:26:26.802" v="557"/>
        <pc:sldMkLst>
          <pc:docMk/>
          <pc:sldMk cId="1428935269" sldId="297"/>
        </pc:sldMkLst>
      </pc:sldChg>
      <pc:sldChg chg="modSp add replId">
        <pc:chgData name="Nathan Burns" userId="5f0d994f25e02479" providerId="Windows Live" clId="Web-{E80D21B0-62EC-1784-5CBF-53631B49116A}" dt="2024-05-13T12:42:09.080" v="852" actId="20577"/>
        <pc:sldMkLst>
          <pc:docMk/>
          <pc:sldMk cId="1843476269" sldId="298"/>
        </pc:sldMkLst>
      </pc:sldChg>
      <pc:sldChg chg="add del replId">
        <pc:chgData name="Nathan Burns" userId="5f0d994f25e02479" providerId="Windows Live" clId="Web-{E80D21B0-62EC-1784-5CBF-53631B49116A}" dt="2024-05-13T12:40:22.672" v="751"/>
        <pc:sldMkLst>
          <pc:docMk/>
          <pc:sldMk cId="1158204507" sldId="299"/>
        </pc:sldMkLst>
      </pc:sldChg>
      <pc:sldChg chg="modSp add ord replId">
        <pc:chgData name="Nathan Burns" userId="5f0d994f25e02479" providerId="Windows Live" clId="Web-{E80D21B0-62EC-1784-5CBF-53631B49116A}" dt="2024-05-13T12:41:42.252" v="812" actId="20577"/>
        <pc:sldMkLst>
          <pc:docMk/>
          <pc:sldMk cId="41697900" sldId="300"/>
        </pc:sldMkLst>
      </pc:sldChg>
      <pc:sldChg chg="modSp add replId">
        <pc:chgData name="Nathan Burns" userId="5f0d994f25e02479" providerId="Windows Live" clId="Web-{E80D21B0-62EC-1784-5CBF-53631B49116A}" dt="2024-05-13T13:47:50.813" v="1886" actId="20577"/>
        <pc:sldMkLst>
          <pc:docMk/>
          <pc:sldMk cId="239058624" sldId="301"/>
        </pc:sldMkLst>
      </pc:sldChg>
      <pc:sldChg chg="add del replId">
        <pc:chgData name="Nathan Burns" userId="5f0d994f25e02479" providerId="Windows Live" clId="Web-{E80D21B0-62EC-1784-5CBF-53631B49116A}" dt="2024-05-13T12:42:35.534" v="854"/>
        <pc:sldMkLst>
          <pc:docMk/>
          <pc:sldMk cId="3405763181" sldId="301"/>
        </pc:sldMkLst>
      </pc:sldChg>
      <pc:sldChg chg="modSp add replId">
        <pc:chgData name="Nathan Burns" userId="5f0d994f25e02479" providerId="Windows Live" clId="Web-{E80D21B0-62EC-1784-5CBF-53631B49116A}" dt="2024-05-13T13:50:25.146" v="2105" actId="20577"/>
        <pc:sldMkLst>
          <pc:docMk/>
          <pc:sldMk cId="2942070106" sldId="302"/>
        </pc:sldMkLst>
      </pc:sldChg>
      <pc:sldChg chg="modSp add replId">
        <pc:chgData name="Nathan Burns" userId="5f0d994f25e02479" providerId="Windows Live" clId="Web-{E80D21B0-62EC-1784-5CBF-53631B49116A}" dt="2024-05-13T13:48:45.518" v="1981" actId="20577"/>
        <pc:sldMkLst>
          <pc:docMk/>
          <pc:sldMk cId="3106538896" sldId="303"/>
        </pc:sldMkLst>
      </pc:sldChg>
      <pc:sldChg chg="modSp add replId">
        <pc:chgData name="Nathan Burns" userId="5f0d994f25e02479" providerId="Windows Live" clId="Web-{E80D21B0-62EC-1784-5CBF-53631B49116A}" dt="2024-05-13T13:54:29.403" v="2209" actId="20577"/>
        <pc:sldMkLst>
          <pc:docMk/>
          <pc:sldMk cId="2239167307" sldId="304"/>
        </pc:sldMkLst>
      </pc:sldChg>
      <pc:sldChg chg="modSp add replId">
        <pc:chgData name="Nathan Burns" userId="5f0d994f25e02479" providerId="Windows Live" clId="Web-{E80D21B0-62EC-1784-5CBF-53631B49116A}" dt="2024-05-13T13:58:26.895" v="2335" actId="20577"/>
        <pc:sldMkLst>
          <pc:docMk/>
          <pc:sldMk cId="1715953844" sldId="305"/>
        </pc:sldMkLst>
      </pc:sldChg>
    </pc:docChg>
  </pc:docChgLst>
  <pc:docChgLst>
    <pc:chgData name="Nathan Burns" userId="5f0d994f25e02479" providerId="Windows Live" clId="Web-{1C9702A4-226C-828C-1A6E-36F7180829DD}"/>
    <pc:docChg chg="delSld modSld">
      <pc:chgData name="Nathan Burns" userId="5f0d994f25e02479" providerId="Windows Live" clId="Web-{1C9702A4-226C-828C-1A6E-36F7180829DD}" dt="2025-07-01T13:57:10.600" v="31" actId="14100"/>
      <pc:docMkLst>
        <pc:docMk/>
      </pc:docMkLst>
      <pc:sldChg chg="modSp">
        <pc:chgData name="Nathan Burns" userId="5f0d994f25e02479" providerId="Windows Live" clId="Web-{1C9702A4-226C-828C-1A6E-36F7180829DD}" dt="2025-07-01T13:49:38.718" v="1" actId="20577"/>
        <pc:sldMkLst>
          <pc:docMk/>
          <pc:sldMk cId="3983193540" sldId="259"/>
        </pc:sldMkLst>
      </pc:sldChg>
      <pc:sldChg chg="del">
        <pc:chgData name="Nathan Burns" userId="5f0d994f25e02479" providerId="Windows Live" clId="Web-{1C9702A4-226C-828C-1A6E-36F7180829DD}" dt="2025-07-01T13:52:04.910" v="26"/>
        <pc:sldMkLst>
          <pc:docMk/>
          <pc:sldMk cId="861579796" sldId="417"/>
        </pc:sldMkLst>
      </pc:sldChg>
      <pc:sldChg chg="modSp">
        <pc:chgData name="Nathan Burns" userId="5f0d994f25e02479" providerId="Windows Live" clId="Web-{1C9702A4-226C-828C-1A6E-36F7180829DD}" dt="2025-07-01T13:51:51.066" v="25" actId="20577"/>
        <pc:sldMkLst>
          <pc:docMk/>
          <pc:sldMk cId="237903384" sldId="464"/>
        </pc:sldMkLst>
      </pc:sldChg>
      <pc:sldChg chg="addSp delSp modSp">
        <pc:chgData name="Nathan Burns" userId="5f0d994f25e02479" providerId="Windows Live" clId="Web-{1C9702A4-226C-828C-1A6E-36F7180829DD}" dt="2025-07-01T13:57:10.600" v="31" actId="14100"/>
        <pc:sldMkLst>
          <pc:docMk/>
          <pc:sldMk cId="1067182457" sldId="511"/>
        </pc:sldMkLst>
      </pc:sldChg>
    </pc:docChg>
  </pc:docChgLst>
  <pc:docChgLst>
    <pc:chgData name="Nathan Burns" userId="5f0d994f25e02479" providerId="Windows Live" clId="Web-{7AC4D435-755F-E414-19DB-D75808665271}"/>
    <pc:docChg chg="modSld">
      <pc:chgData name="Nathan Burns" userId="5f0d994f25e02479" providerId="Windows Live" clId="Web-{7AC4D435-755F-E414-19DB-D75808665271}" dt="2024-04-18T15:44:10.143" v="84" actId="20577"/>
      <pc:docMkLst>
        <pc:docMk/>
      </pc:docMkLst>
      <pc:sldChg chg="addSp modSp">
        <pc:chgData name="Nathan Burns" userId="5f0d994f25e02479" providerId="Windows Live" clId="Web-{7AC4D435-755F-E414-19DB-D75808665271}" dt="2024-04-18T15:21:23.586" v="5" actId="1076"/>
        <pc:sldMkLst>
          <pc:docMk/>
          <pc:sldMk cId="109857222" sldId="256"/>
        </pc:sldMkLst>
      </pc:sldChg>
      <pc:sldChg chg="addSp">
        <pc:chgData name="Nathan Burns" userId="5f0d994f25e02479" providerId="Windows Live" clId="Web-{7AC4D435-755F-E414-19DB-D75808665271}" dt="2024-04-18T15:21:30.352" v="6"/>
        <pc:sldMkLst>
          <pc:docMk/>
          <pc:sldMk cId="3796443775" sldId="257"/>
        </pc:sldMkLst>
      </pc:sldChg>
      <pc:sldChg chg="addSp">
        <pc:chgData name="Nathan Burns" userId="5f0d994f25e02479" providerId="Windows Live" clId="Web-{7AC4D435-755F-E414-19DB-D75808665271}" dt="2024-04-18T15:21:31.711" v="7"/>
        <pc:sldMkLst>
          <pc:docMk/>
          <pc:sldMk cId="3983193540" sldId="259"/>
        </pc:sldMkLst>
      </pc:sldChg>
      <pc:sldChg chg="addSp">
        <pc:chgData name="Nathan Burns" userId="5f0d994f25e02479" providerId="Windows Live" clId="Web-{7AC4D435-755F-E414-19DB-D75808665271}" dt="2024-04-18T15:21:32.820" v="8"/>
        <pc:sldMkLst>
          <pc:docMk/>
          <pc:sldMk cId="397178379" sldId="260"/>
        </pc:sldMkLst>
      </pc:sldChg>
      <pc:sldChg chg="addSp">
        <pc:chgData name="Nathan Burns" userId="5f0d994f25e02479" providerId="Windows Live" clId="Web-{7AC4D435-755F-E414-19DB-D75808665271}" dt="2024-04-18T15:21:34.680" v="9"/>
        <pc:sldMkLst>
          <pc:docMk/>
          <pc:sldMk cId="1071697464" sldId="261"/>
        </pc:sldMkLst>
      </pc:sldChg>
      <pc:sldChg chg="addSp">
        <pc:chgData name="Nathan Burns" userId="5f0d994f25e02479" providerId="Windows Live" clId="Web-{7AC4D435-755F-E414-19DB-D75808665271}" dt="2024-04-18T15:21:35.992" v="10"/>
        <pc:sldMkLst>
          <pc:docMk/>
          <pc:sldMk cId="4150792404" sldId="262"/>
        </pc:sldMkLst>
      </pc:sldChg>
      <pc:sldChg chg="addSp modSp">
        <pc:chgData name="Nathan Burns" userId="5f0d994f25e02479" providerId="Windows Live" clId="Web-{7AC4D435-755F-E414-19DB-D75808665271}" dt="2024-04-18T15:23:20.636" v="31" actId="1076"/>
        <pc:sldMkLst>
          <pc:docMk/>
          <pc:sldMk cId="2743527384" sldId="263"/>
        </pc:sldMkLst>
      </pc:sldChg>
      <pc:sldChg chg="addSp">
        <pc:chgData name="Nathan Burns" userId="5f0d994f25e02479" providerId="Windows Live" clId="Web-{7AC4D435-755F-E414-19DB-D75808665271}" dt="2024-04-18T15:21:48.071" v="14"/>
        <pc:sldMkLst>
          <pc:docMk/>
          <pc:sldMk cId="3656192460" sldId="264"/>
        </pc:sldMkLst>
      </pc:sldChg>
      <pc:sldChg chg="addSp delSp modSp">
        <pc:chgData name="Nathan Burns" userId="5f0d994f25e02479" providerId="Windows Live" clId="Web-{7AC4D435-755F-E414-19DB-D75808665271}" dt="2024-04-18T15:33:26.389" v="33" actId="20577"/>
        <pc:sldMkLst>
          <pc:docMk/>
          <pc:sldMk cId="185678277" sldId="265"/>
        </pc:sldMkLst>
      </pc:sldChg>
      <pc:sldChg chg="addSp modSp">
        <pc:chgData name="Nathan Burns" userId="5f0d994f25e02479" providerId="Windows Live" clId="Web-{7AC4D435-755F-E414-19DB-D75808665271}" dt="2024-04-18T15:21:45.618" v="13"/>
        <pc:sldMkLst>
          <pc:docMk/>
          <pc:sldMk cId="829131756" sldId="282"/>
        </pc:sldMkLst>
      </pc:sldChg>
      <pc:sldChg chg="addSp modSp">
        <pc:chgData name="Nathan Burns" userId="5f0d994f25e02479" providerId="Windows Live" clId="Web-{7AC4D435-755F-E414-19DB-D75808665271}" dt="2024-04-18T15:35:59.706" v="75" actId="20577"/>
        <pc:sldMkLst>
          <pc:docMk/>
          <pc:sldMk cId="2539843452" sldId="283"/>
        </pc:sldMkLst>
      </pc:sldChg>
      <pc:sldChg chg="addSp">
        <pc:chgData name="Nathan Burns" userId="5f0d994f25e02479" providerId="Windows Live" clId="Web-{7AC4D435-755F-E414-19DB-D75808665271}" dt="2024-04-18T15:21:59.759" v="19"/>
        <pc:sldMkLst>
          <pc:docMk/>
          <pc:sldMk cId="4102458175" sldId="284"/>
        </pc:sldMkLst>
      </pc:sldChg>
      <pc:sldChg chg="addSp">
        <pc:chgData name="Nathan Burns" userId="5f0d994f25e02479" providerId="Windows Live" clId="Web-{7AC4D435-755F-E414-19DB-D75808665271}" dt="2024-04-18T15:21:58.977" v="18"/>
        <pc:sldMkLst>
          <pc:docMk/>
          <pc:sldMk cId="998876930" sldId="285"/>
        </pc:sldMkLst>
      </pc:sldChg>
      <pc:sldChg chg="addSp modSp">
        <pc:chgData name="Nathan Burns" userId="5f0d994f25e02479" providerId="Windows Live" clId="Web-{7AC4D435-755F-E414-19DB-D75808665271}" dt="2024-04-18T15:43:54.846" v="83" actId="20577"/>
        <pc:sldMkLst>
          <pc:docMk/>
          <pc:sldMk cId="2727167478" sldId="288"/>
        </pc:sldMkLst>
      </pc:sldChg>
      <pc:sldChg chg="addSp modSp">
        <pc:chgData name="Nathan Burns" userId="5f0d994f25e02479" providerId="Windows Live" clId="Web-{7AC4D435-755F-E414-19DB-D75808665271}" dt="2024-04-18T15:42:57.703" v="81" actId="20577"/>
        <pc:sldMkLst>
          <pc:docMk/>
          <pc:sldMk cId="3104978185" sldId="289"/>
        </pc:sldMkLst>
      </pc:sldChg>
      <pc:sldChg chg="addSp">
        <pc:chgData name="Nathan Burns" userId="5f0d994f25e02479" providerId="Windows Live" clId="Web-{7AC4D435-755F-E414-19DB-D75808665271}" dt="2024-04-18T15:22:00.868" v="20"/>
        <pc:sldMkLst>
          <pc:docMk/>
          <pc:sldMk cId="1220898180" sldId="290"/>
        </pc:sldMkLst>
      </pc:sldChg>
      <pc:sldChg chg="addSp">
        <pc:chgData name="Nathan Burns" userId="5f0d994f25e02479" providerId="Windows Live" clId="Web-{7AC4D435-755F-E414-19DB-D75808665271}" dt="2024-04-18T15:22:04.587" v="23"/>
        <pc:sldMkLst>
          <pc:docMk/>
          <pc:sldMk cId="232804118" sldId="291"/>
        </pc:sldMkLst>
      </pc:sldChg>
      <pc:sldChg chg="addSp">
        <pc:chgData name="Nathan Burns" userId="5f0d994f25e02479" providerId="Windows Live" clId="Web-{7AC4D435-755F-E414-19DB-D75808665271}" dt="2024-04-18T15:22:05.743" v="24"/>
        <pc:sldMkLst>
          <pc:docMk/>
          <pc:sldMk cId="2749267832" sldId="292"/>
        </pc:sldMkLst>
      </pc:sldChg>
      <pc:sldChg chg="addSp modSp">
        <pc:chgData name="Nathan Burns" userId="5f0d994f25e02479" providerId="Windows Live" clId="Web-{7AC4D435-755F-E414-19DB-D75808665271}" dt="2024-04-18T15:44:10.143" v="84" actId="20577"/>
        <pc:sldMkLst>
          <pc:docMk/>
          <pc:sldMk cId="3822634787" sldId="293"/>
        </pc:sldMkLst>
      </pc:sldChg>
    </pc:docChg>
  </pc:docChgLst>
  <pc:docChgLst>
    <pc:chgData name="Nathan Burns" userId="5f0d994f25e02479" providerId="Windows Live" clId="Web-{858FEDE3-4274-C295-5D9E-F056720E670A}"/>
    <pc:docChg chg="addSld delSld modSld">
      <pc:chgData name="Nathan Burns" userId="5f0d994f25e02479" providerId="Windows Live" clId="Web-{858FEDE3-4274-C295-5D9E-F056720E670A}" dt="2025-07-09T11:03:29.902" v="152"/>
      <pc:docMkLst>
        <pc:docMk/>
      </pc:docMkLst>
      <pc:sldChg chg="modSp">
        <pc:chgData name="Nathan Burns" userId="5f0d994f25e02479" providerId="Windows Live" clId="Web-{858FEDE3-4274-C295-5D9E-F056720E670A}" dt="2025-07-09T10:58:20.588" v="10" actId="20577"/>
        <pc:sldMkLst>
          <pc:docMk/>
          <pc:sldMk cId="109857222" sldId="256"/>
        </pc:sldMkLst>
        <pc:spChg chg="mod">
          <ac:chgData name="Nathan Burns" userId="5f0d994f25e02479" providerId="Windows Live" clId="Web-{858FEDE3-4274-C295-5D9E-F056720E670A}" dt="2025-07-09T10:58:20.588" v="1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Nathan Burns" userId="5f0d994f25e02479" providerId="Windows Live" clId="Web-{858FEDE3-4274-C295-5D9E-F056720E670A}" dt="2025-07-09T11:00:36.089" v="105" actId="20577"/>
        <pc:sldMkLst>
          <pc:docMk/>
          <pc:sldMk cId="3983193540" sldId="259"/>
        </pc:sldMkLst>
      </pc:sldChg>
      <pc:sldChg chg="add del">
        <pc:chgData name="Nathan Burns" userId="5f0d994f25e02479" providerId="Windows Live" clId="Web-{858FEDE3-4274-C295-5D9E-F056720E670A}" dt="2025-07-09T11:03:29.808" v="141"/>
        <pc:sldMkLst>
          <pc:docMk/>
          <pc:sldMk cId="3592937152" sldId="318"/>
        </pc:sldMkLst>
      </pc:sldChg>
      <pc:sldChg chg="add">
        <pc:chgData name="Nathan Burns" userId="5f0d994f25e02479" providerId="Windows Live" clId="Web-{858FEDE3-4274-C295-5D9E-F056720E670A}" dt="2025-07-09T11:03:29.777" v="138"/>
        <pc:sldMkLst>
          <pc:docMk/>
          <pc:sldMk cId="3300237837" sldId="321"/>
        </pc:sldMkLst>
      </pc:sldChg>
      <pc:sldChg chg="add">
        <pc:chgData name="Nathan Burns" userId="5f0d994f25e02479" providerId="Windows Live" clId="Web-{858FEDE3-4274-C295-5D9E-F056720E670A}" dt="2025-07-09T11:03:29.777" v="137"/>
        <pc:sldMkLst>
          <pc:docMk/>
          <pc:sldMk cId="3503171642" sldId="322"/>
        </pc:sldMkLst>
      </pc:sldChg>
      <pc:sldChg chg="add">
        <pc:chgData name="Nathan Burns" userId="5f0d994f25e02479" providerId="Windows Live" clId="Web-{858FEDE3-4274-C295-5D9E-F056720E670A}" dt="2025-07-09T11:03:29.746" v="134"/>
        <pc:sldMkLst>
          <pc:docMk/>
          <pc:sldMk cId="4047361880" sldId="367"/>
        </pc:sldMkLst>
      </pc:sldChg>
      <pc:sldChg chg="del">
        <pc:chgData name="Nathan Burns" userId="5f0d994f25e02479" providerId="Windows Live" clId="Web-{858FEDE3-4274-C295-5D9E-F056720E670A}" dt="2025-07-09T11:00:45.511" v="111"/>
        <pc:sldMkLst>
          <pc:docMk/>
          <pc:sldMk cId="2618140012" sldId="371"/>
        </pc:sldMkLst>
      </pc:sldChg>
      <pc:sldChg chg="del">
        <pc:chgData name="Nathan Burns" userId="5f0d994f25e02479" providerId="Windows Live" clId="Web-{858FEDE3-4274-C295-5D9E-F056720E670A}" dt="2025-07-09T11:00:45.542" v="130"/>
        <pc:sldMkLst>
          <pc:docMk/>
          <pc:sldMk cId="1161217489" sldId="377"/>
        </pc:sldMkLst>
      </pc:sldChg>
      <pc:sldChg chg="del">
        <pc:chgData name="Nathan Burns" userId="5f0d994f25e02479" providerId="Windows Live" clId="Web-{858FEDE3-4274-C295-5D9E-F056720E670A}" dt="2025-07-09T11:00:45.526" v="129"/>
        <pc:sldMkLst>
          <pc:docMk/>
          <pc:sldMk cId="1819623830" sldId="378"/>
        </pc:sldMkLst>
      </pc:sldChg>
      <pc:sldChg chg="del">
        <pc:chgData name="Nathan Burns" userId="5f0d994f25e02479" providerId="Windows Live" clId="Web-{858FEDE3-4274-C295-5D9E-F056720E670A}" dt="2025-07-09T11:00:45.495" v="109"/>
        <pc:sldMkLst>
          <pc:docMk/>
          <pc:sldMk cId="2499410980" sldId="383"/>
        </pc:sldMkLst>
      </pc:sldChg>
      <pc:sldChg chg="del">
        <pc:chgData name="Nathan Burns" userId="5f0d994f25e02479" providerId="Windows Live" clId="Web-{858FEDE3-4274-C295-5D9E-F056720E670A}" dt="2025-07-09T11:00:45.495" v="107"/>
        <pc:sldMkLst>
          <pc:docMk/>
          <pc:sldMk cId="1698220321" sldId="384"/>
        </pc:sldMkLst>
      </pc:sldChg>
      <pc:sldChg chg="add del">
        <pc:chgData name="Nathan Burns" userId="5f0d994f25e02479" providerId="Windows Live" clId="Web-{858FEDE3-4274-C295-5D9E-F056720E670A}" dt="2025-07-09T11:03:29.824" v="143"/>
        <pc:sldMkLst>
          <pc:docMk/>
          <pc:sldMk cId="1474586929" sldId="396"/>
        </pc:sldMkLst>
      </pc:sldChg>
      <pc:sldChg chg="add">
        <pc:chgData name="Nathan Burns" userId="5f0d994f25e02479" providerId="Windows Live" clId="Web-{858FEDE3-4274-C295-5D9E-F056720E670A}" dt="2025-07-09T11:03:29.839" v="146"/>
        <pc:sldMkLst>
          <pc:docMk/>
          <pc:sldMk cId="3657035282" sldId="399"/>
        </pc:sldMkLst>
      </pc:sldChg>
      <pc:sldChg chg="del">
        <pc:chgData name="Nathan Burns" userId="5f0d994f25e02479" providerId="Windows Live" clId="Web-{858FEDE3-4274-C295-5D9E-F056720E670A}" dt="2025-07-09T11:00:45.495" v="108"/>
        <pc:sldMkLst>
          <pc:docMk/>
          <pc:sldMk cId="1150660884" sldId="400"/>
        </pc:sldMkLst>
      </pc:sldChg>
      <pc:sldChg chg="del">
        <pc:chgData name="Nathan Burns" userId="5f0d994f25e02479" providerId="Windows Live" clId="Web-{858FEDE3-4274-C295-5D9E-F056720E670A}" dt="2025-07-09T11:00:45.495" v="106"/>
        <pc:sldMkLst>
          <pc:docMk/>
          <pc:sldMk cId="719330550" sldId="406"/>
        </pc:sldMkLst>
      </pc:sldChg>
      <pc:sldChg chg="add">
        <pc:chgData name="Nathan Burns" userId="5f0d994f25e02479" providerId="Windows Live" clId="Web-{858FEDE3-4274-C295-5D9E-F056720E670A}" dt="2025-07-09T11:03:29.761" v="135"/>
        <pc:sldMkLst>
          <pc:docMk/>
          <pc:sldMk cId="609641498" sldId="411"/>
        </pc:sldMkLst>
      </pc:sldChg>
      <pc:sldChg chg="add">
        <pc:chgData name="Nathan Burns" userId="5f0d994f25e02479" providerId="Windows Live" clId="Web-{858FEDE3-4274-C295-5D9E-F056720E670A}" dt="2025-07-09T11:03:29.761" v="136"/>
        <pc:sldMkLst>
          <pc:docMk/>
          <pc:sldMk cId="740741169" sldId="412"/>
        </pc:sldMkLst>
      </pc:sldChg>
      <pc:sldChg chg="add">
        <pc:chgData name="Nathan Burns" userId="5f0d994f25e02479" providerId="Windows Live" clId="Web-{858FEDE3-4274-C295-5D9E-F056720E670A}" dt="2025-07-09T11:03:29.793" v="140"/>
        <pc:sldMkLst>
          <pc:docMk/>
          <pc:sldMk cId="550721371" sldId="416"/>
        </pc:sldMkLst>
      </pc:sldChg>
      <pc:sldChg chg="del">
        <pc:chgData name="Nathan Burns" userId="5f0d994f25e02479" providerId="Windows Live" clId="Web-{858FEDE3-4274-C295-5D9E-F056720E670A}" dt="2025-07-09T11:00:45.511" v="119"/>
        <pc:sldMkLst>
          <pc:docMk/>
          <pc:sldMk cId="4144523599" sldId="427"/>
        </pc:sldMkLst>
      </pc:sldChg>
      <pc:sldChg chg="del">
        <pc:chgData name="Nathan Burns" userId="5f0d994f25e02479" providerId="Windows Live" clId="Web-{858FEDE3-4274-C295-5D9E-F056720E670A}" dt="2025-07-09T11:00:45.511" v="118"/>
        <pc:sldMkLst>
          <pc:docMk/>
          <pc:sldMk cId="727966832" sldId="430"/>
        </pc:sldMkLst>
      </pc:sldChg>
      <pc:sldChg chg="del">
        <pc:chgData name="Nathan Burns" userId="5f0d994f25e02479" providerId="Windows Live" clId="Web-{858FEDE3-4274-C295-5D9E-F056720E670A}" dt="2025-07-09T11:00:45.511" v="117"/>
        <pc:sldMkLst>
          <pc:docMk/>
          <pc:sldMk cId="3599807533" sldId="431"/>
        </pc:sldMkLst>
      </pc:sldChg>
      <pc:sldChg chg="del">
        <pc:chgData name="Nathan Burns" userId="5f0d994f25e02479" providerId="Windows Live" clId="Web-{858FEDE3-4274-C295-5D9E-F056720E670A}" dt="2025-07-09T11:00:45.511" v="116"/>
        <pc:sldMkLst>
          <pc:docMk/>
          <pc:sldMk cId="1558430394" sldId="433"/>
        </pc:sldMkLst>
      </pc:sldChg>
      <pc:sldChg chg="del">
        <pc:chgData name="Nathan Burns" userId="5f0d994f25e02479" providerId="Windows Live" clId="Web-{858FEDE3-4274-C295-5D9E-F056720E670A}" dt="2025-07-09T11:00:45.526" v="128"/>
        <pc:sldMkLst>
          <pc:docMk/>
          <pc:sldMk cId="3281536527" sldId="435"/>
        </pc:sldMkLst>
      </pc:sldChg>
      <pc:sldChg chg="del">
        <pc:chgData name="Nathan Burns" userId="5f0d994f25e02479" providerId="Windows Live" clId="Web-{858FEDE3-4274-C295-5D9E-F056720E670A}" dt="2025-07-09T11:00:45.526" v="124"/>
        <pc:sldMkLst>
          <pc:docMk/>
          <pc:sldMk cId="4109252072" sldId="436"/>
        </pc:sldMkLst>
      </pc:sldChg>
      <pc:sldChg chg="del">
        <pc:chgData name="Nathan Burns" userId="5f0d994f25e02479" providerId="Windows Live" clId="Web-{858FEDE3-4274-C295-5D9E-F056720E670A}" dt="2025-07-09T11:00:45.526" v="120"/>
        <pc:sldMkLst>
          <pc:docMk/>
          <pc:sldMk cId="3459603359" sldId="438"/>
        </pc:sldMkLst>
      </pc:sldChg>
      <pc:sldChg chg="del">
        <pc:chgData name="Nathan Burns" userId="5f0d994f25e02479" providerId="Windows Live" clId="Web-{858FEDE3-4274-C295-5D9E-F056720E670A}" dt="2025-07-09T11:00:45.526" v="125"/>
        <pc:sldMkLst>
          <pc:docMk/>
          <pc:sldMk cId="3830986078" sldId="439"/>
        </pc:sldMkLst>
      </pc:sldChg>
      <pc:sldChg chg="del">
        <pc:chgData name="Nathan Burns" userId="5f0d994f25e02479" providerId="Windows Live" clId="Web-{858FEDE3-4274-C295-5D9E-F056720E670A}" dt="2025-07-09T11:00:45.526" v="126"/>
        <pc:sldMkLst>
          <pc:docMk/>
          <pc:sldMk cId="2151041598" sldId="441"/>
        </pc:sldMkLst>
      </pc:sldChg>
      <pc:sldChg chg="del">
        <pc:chgData name="Nathan Burns" userId="5f0d994f25e02479" providerId="Windows Live" clId="Web-{858FEDE3-4274-C295-5D9E-F056720E670A}" dt="2025-07-09T11:00:45.526" v="121"/>
        <pc:sldMkLst>
          <pc:docMk/>
          <pc:sldMk cId="3250343880" sldId="442"/>
        </pc:sldMkLst>
      </pc:sldChg>
      <pc:sldChg chg="del">
        <pc:chgData name="Nathan Burns" userId="5f0d994f25e02479" providerId="Windows Live" clId="Web-{858FEDE3-4274-C295-5D9E-F056720E670A}" dt="2025-07-09T11:00:45.511" v="115"/>
        <pc:sldMkLst>
          <pc:docMk/>
          <pc:sldMk cId="2144543999" sldId="444"/>
        </pc:sldMkLst>
      </pc:sldChg>
      <pc:sldChg chg="del">
        <pc:chgData name="Nathan Burns" userId="5f0d994f25e02479" providerId="Windows Live" clId="Web-{858FEDE3-4274-C295-5D9E-F056720E670A}" dt="2025-07-09T11:00:45.511" v="114"/>
        <pc:sldMkLst>
          <pc:docMk/>
          <pc:sldMk cId="57305283" sldId="445"/>
        </pc:sldMkLst>
      </pc:sldChg>
      <pc:sldChg chg="del">
        <pc:chgData name="Nathan Burns" userId="5f0d994f25e02479" providerId="Windows Live" clId="Web-{858FEDE3-4274-C295-5D9E-F056720E670A}" dt="2025-07-09T11:00:45.511" v="113"/>
        <pc:sldMkLst>
          <pc:docMk/>
          <pc:sldMk cId="2639125302" sldId="446"/>
        </pc:sldMkLst>
      </pc:sldChg>
      <pc:sldChg chg="del">
        <pc:chgData name="Nathan Burns" userId="5f0d994f25e02479" providerId="Windows Live" clId="Web-{858FEDE3-4274-C295-5D9E-F056720E670A}" dt="2025-07-09T11:00:45.526" v="127"/>
        <pc:sldMkLst>
          <pc:docMk/>
          <pc:sldMk cId="237903384" sldId="464"/>
        </pc:sldMkLst>
      </pc:sldChg>
      <pc:sldChg chg="add">
        <pc:chgData name="Nathan Burns" userId="5f0d994f25e02479" providerId="Windows Live" clId="Web-{858FEDE3-4274-C295-5D9E-F056720E670A}" dt="2025-07-09T11:03:29.855" v="147"/>
        <pc:sldMkLst>
          <pc:docMk/>
          <pc:sldMk cId="4179430913" sldId="468"/>
        </pc:sldMkLst>
      </pc:sldChg>
      <pc:sldChg chg="add">
        <pc:chgData name="Nathan Burns" userId="5f0d994f25e02479" providerId="Windows Live" clId="Web-{858FEDE3-4274-C295-5D9E-F056720E670A}" dt="2025-07-09T11:03:29.808" v="142"/>
        <pc:sldMkLst>
          <pc:docMk/>
          <pc:sldMk cId="1884141464" sldId="470"/>
        </pc:sldMkLst>
      </pc:sldChg>
      <pc:sldChg chg="add">
        <pc:chgData name="Nathan Burns" userId="5f0d994f25e02479" providerId="Windows Live" clId="Web-{858FEDE3-4274-C295-5D9E-F056720E670A}" dt="2025-07-09T11:03:29.824" v="144"/>
        <pc:sldMkLst>
          <pc:docMk/>
          <pc:sldMk cId="314903183" sldId="471"/>
        </pc:sldMkLst>
      </pc:sldChg>
      <pc:sldChg chg="add">
        <pc:chgData name="Nathan Burns" userId="5f0d994f25e02479" providerId="Windows Live" clId="Web-{858FEDE3-4274-C295-5D9E-F056720E670A}" dt="2025-07-09T11:03:29.839" v="145"/>
        <pc:sldMkLst>
          <pc:docMk/>
          <pc:sldMk cId="1880784811" sldId="472"/>
        </pc:sldMkLst>
      </pc:sldChg>
      <pc:sldChg chg="add">
        <pc:chgData name="Nathan Burns" userId="5f0d994f25e02479" providerId="Windows Live" clId="Web-{858FEDE3-4274-C295-5D9E-F056720E670A}" dt="2025-07-09T11:03:29.871" v="149"/>
        <pc:sldMkLst>
          <pc:docMk/>
          <pc:sldMk cId="1725769920" sldId="473"/>
        </pc:sldMkLst>
      </pc:sldChg>
      <pc:sldChg chg="add">
        <pc:chgData name="Nathan Burns" userId="5f0d994f25e02479" providerId="Windows Live" clId="Web-{858FEDE3-4274-C295-5D9E-F056720E670A}" dt="2025-07-09T11:03:29.871" v="150"/>
        <pc:sldMkLst>
          <pc:docMk/>
          <pc:sldMk cId="1728180946" sldId="474"/>
        </pc:sldMkLst>
      </pc:sldChg>
      <pc:sldChg chg="add">
        <pc:chgData name="Nathan Burns" userId="5f0d994f25e02479" providerId="Windows Live" clId="Web-{858FEDE3-4274-C295-5D9E-F056720E670A}" dt="2025-07-09T11:03:29.886" v="151"/>
        <pc:sldMkLst>
          <pc:docMk/>
          <pc:sldMk cId="4155743903" sldId="475"/>
        </pc:sldMkLst>
      </pc:sldChg>
      <pc:sldChg chg="add">
        <pc:chgData name="Nathan Burns" userId="5f0d994f25e02479" providerId="Windows Live" clId="Web-{858FEDE3-4274-C295-5D9E-F056720E670A}" dt="2025-07-09T11:03:29.902" v="152"/>
        <pc:sldMkLst>
          <pc:docMk/>
          <pc:sldMk cId="3904383212" sldId="476"/>
        </pc:sldMkLst>
      </pc:sldChg>
      <pc:sldChg chg="add">
        <pc:chgData name="Nathan Burns" userId="5f0d994f25e02479" providerId="Windows Live" clId="Web-{858FEDE3-4274-C295-5D9E-F056720E670A}" dt="2025-07-09T11:03:29.793" v="139"/>
        <pc:sldMkLst>
          <pc:docMk/>
          <pc:sldMk cId="653382460" sldId="477"/>
        </pc:sldMkLst>
      </pc:sldChg>
      <pc:sldChg chg="add">
        <pc:chgData name="Nathan Burns" userId="5f0d994f25e02479" providerId="Windows Live" clId="Web-{858FEDE3-4274-C295-5D9E-F056720E670A}" dt="2025-07-09T11:03:29.855" v="148"/>
        <pc:sldMkLst>
          <pc:docMk/>
          <pc:sldMk cId="4049761487" sldId="478"/>
        </pc:sldMkLst>
      </pc:sldChg>
      <pc:sldChg chg="del">
        <pc:chgData name="Nathan Burns" userId="5f0d994f25e02479" providerId="Windows Live" clId="Web-{858FEDE3-4274-C295-5D9E-F056720E670A}" dt="2025-07-09T11:00:45.511" v="112"/>
        <pc:sldMkLst>
          <pc:docMk/>
          <pc:sldMk cId="1881075204" sldId="479"/>
        </pc:sldMkLst>
      </pc:sldChg>
      <pc:sldChg chg="del">
        <pc:chgData name="Nathan Burns" userId="5f0d994f25e02479" providerId="Windows Live" clId="Web-{858FEDE3-4274-C295-5D9E-F056720E670A}" dt="2025-07-09T11:00:45.511" v="110"/>
        <pc:sldMkLst>
          <pc:docMk/>
          <pc:sldMk cId="1852180742" sldId="488"/>
        </pc:sldMkLst>
      </pc:sldChg>
      <pc:sldChg chg="modSp">
        <pc:chgData name="Nathan Burns" userId="5f0d994f25e02479" providerId="Windows Live" clId="Web-{858FEDE3-4274-C295-5D9E-F056720E670A}" dt="2025-07-09T10:58:31.932" v="13" actId="1076"/>
        <pc:sldMkLst>
          <pc:docMk/>
          <pc:sldMk cId="1782494861" sldId="507"/>
        </pc:sldMkLst>
        <pc:spChg chg="mod">
          <ac:chgData name="Nathan Burns" userId="5f0d994f25e02479" providerId="Windows Live" clId="Web-{858FEDE3-4274-C295-5D9E-F056720E670A}" dt="2025-07-09T10:58:31.932" v="13" actId="1076"/>
          <ac:spMkLst>
            <pc:docMk/>
            <pc:sldMk cId="1782494861" sldId="507"/>
            <ac:spMk id="5" creationId="{1B2AB660-D5D6-4605-4F85-70A7AB8E83CD}"/>
          </ac:spMkLst>
        </pc:spChg>
      </pc:sldChg>
      <pc:sldChg chg="del">
        <pc:chgData name="Nathan Burns" userId="5f0d994f25e02479" providerId="Windows Live" clId="Web-{858FEDE3-4274-C295-5D9E-F056720E670A}" dt="2025-07-09T10:58:51.604" v="14"/>
        <pc:sldMkLst>
          <pc:docMk/>
          <pc:sldMk cId="764240270" sldId="508"/>
        </pc:sldMkLst>
      </pc:sldChg>
      <pc:sldChg chg="modSp">
        <pc:chgData name="Nathan Burns" userId="5f0d994f25e02479" providerId="Windows Live" clId="Web-{858FEDE3-4274-C295-5D9E-F056720E670A}" dt="2025-07-09T11:01:00.432" v="133" actId="1076"/>
        <pc:sldMkLst>
          <pc:docMk/>
          <pc:sldMk cId="2096490115" sldId="512"/>
        </pc:sldMkLst>
        <pc:spChg chg="mod">
          <ac:chgData name="Nathan Burns" userId="5f0d994f25e02479" providerId="Windows Live" clId="Web-{858FEDE3-4274-C295-5D9E-F056720E670A}" dt="2025-07-09T11:01:00.432" v="133" actId="1076"/>
          <ac:spMkLst>
            <pc:docMk/>
            <pc:sldMk cId="2096490115" sldId="512"/>
            <ac:spMk id="5" creationId="{A3037A8D-1BC3-98BE-0CAD-12793B5248E0}"/>
          </ac:spMkLst>
        </pc:spChg>
      </pc:sldChg>
      <pc:sldChg chg="del">
        <pc:chgData name="Nathan Burns" userId="5f0d994f25e02479" providerId="Windows Live" clId="Web-{858FEDE3-4274-C295-5D9E-F056720E670A}" dt="2025-07-09T11:00:53.057" v="132"/>
        <pc:sldMkLst>
          <pc:docMk/>
          <pc:sldMk cId="513519072" sldId="513"/>
        </pc:sldMkLst>
      </pc:sldChg>
      <pc:sldChg chg="del">
        <pc:chgData name="Nathan Burns" userId="5f0d994f25e02479" providerId="Windows Live" clId="Web-{858FEDE3-4274-C295-5D9E-F056720E670A}" dt="2025-07-09T11:00:45.542" v="131"/>
        <pc:sldMkLst>
          <pc:docMk/>
          <pc:sldMk cId="482948220" sldId="534"/>
        </pc:sldMkLst>
      </pc:sldChg>
    </pc:docChg>
  </pc:docChgLst>
  <pc:docChgLst>
    <pc:chgData clId="Web-{7C1ADA79-FA04-F229-D2B7-A27FA5A4AC79}"/>
    <pc:docChg chg="addSld">
      <pc:chgData name="" userId="" providerId="" clId="Web-{7C1ADA79-FA04-F229-D2B7-A27FA5A4AC79}" dt="2025-03-19T15:47:37.455" v="0"/>
      <pc:docMkLst>
        <pc:docMk/>
      </pc:docMkLst>
      <pc:sldChg chg="add replId">
        <pc:chgData name="" userId="" providerId="" clId="Web-{7C1ADA79-FA04-F229-D2B7-A27FA5A4AC79}" dt="2025-03-19T15:47:37.455" v="0"/>
        <pc:sldMkLst>
          <pc:docMk/>
          <pc:sldMk cId="4253148513" sldId="506"/>
        </pc:sldMkLst>
      </pc:sldChg>
    </pc:docChg>
  </pc:docChgLst>
  <pc:docChgLst>
    <pc:chgData name="Nathan Burns" userId="5f0d994f25e02479" providerId="Windows Live" clId="Web-{45AF5871-78E1-1923-CEAA-49FFB537950F}"/>
    <pc:docChg chg="modSld">
      <pc:chgData name="Nathan Burns" userId="5f0d994f25e02479" providerId="Windows Live" clId="Web-{45AF5871-78E1-1923-CEAA-49FFB537950F}" dt="2024-04-18T15:18:10.311" v="71" actId="20577"/>
      <pc:docMkLst>
        <pc:docMk/>
      </pc:docMkLst>
      <pc:sldChg chg="modSp">
        <pc:chgData name="Nathan Burns" userId="5f0d994f25e02479" providerId="Windows Live" clId="Web-{45AF5871-78E1-1923-CEAA-49FFB537950F}" dt="2024-04-18T15:09:44.564" v="5" actId="20577"/>
        <pc:sldMkLst>
          <pc:docMk/>
          <pc:sldMk cId="3796443775" sldId="257"/>
        </pc:sldMkLst>
      </pc:sldChg>
      <pc:sldChg chg="modSp">
        <pc:chgData name="Nathan Burns" userId="5f0d994f25e02479" providerId="Windows Live" clId="Web-{45AF5871-78E1-1923-CEAA-49FFB537950F}" dt="2024-04-18T15:15:15.135" v="63" actId="20577"/>
        <pc:sldMkLst>
          <pc:docMk/>
          <pc:sldMk cId="4150792404" sldId="262"/>
        </pc:sldMkLst>
      </pc:sldChg>
      <pc:sldChg chg="modSp">
        <pc:chgData name="Nathan Burns" userId="5f0d994f25e02479" providerId="Windows Live" clId="Web-{45AF5871-78E1-1923-CEAA-49FFB537950F}" dt="2024-04-18T15:18:10.311" v="71" actId="20577"/>
        <pc:sldMkLst>
          <pc:docMk/>
          <pc:sldMk cId="3656192460" sldId="264"/>
        </pc:sldMkLst>
      </pc:sldChg>
    </pc:docChg>
  </pc:docChgLst>
  <pc:docChgLst>
    <pc:chgData name="Nathan Burns" userId="5f0d994f25e02479" providerId="Windows Live" clId="Web-{67D606E8-56E3-D838-205D-2F21D9002217}"/>
    <pc:docChg chg="addSld delSld modSld">
      <pc:chgData name="Nathan Burns" userId="5f0d994f25e02479" providerId="Windows Live" clId="Web-{67D606E8-56E3-D838-205D-2F21D9002217}" dt="2025-03-11T14:08:48.075" v="97" actId="1076"/>
      <pc:docMkLst>
        <pc:docMk/>
      </pc:docMkLst>
      <pc:sldChg chg="modSp">
        <pc:chgData name="Nathan Burns" userId="5f0d994f25e02479" providerId="Windows Live" clId="Web-{67D606E8-56E3-D838-205D-2F21D9002217}" dt="2025-03-11T14:01:02.758" v="7" actId="20577"/>
        <pc:sldMkLst>
          <pc:docMk/>
          <pc:sldMk cId="4150792404" sldId="262"/>
        </pc:sldMkLst>
      </pc:sldChg>
      <pc:sldChg chg="modSp add del">
        <pc:chgData name="Nathan Burns" userId="5f0d994f25e02479" providerId="Windows Live" clId="Web-{67D606E8-56E3-D838-205D-2F21D9002217}" dt="2025-03-11T14:04:31.814" v="61" actId="20577"/>
        <pc:sldMkLst>
          <pc:docMk/>
          <pc:sldMk cId="2743527384" sldId="263"/>
        </pc:sldMkLst>
      </pc:sldChg>
      <pc:sldChg chg="addSp delSp modSp">
        <pc:chgData name="Nathan Burns" userId="5f0d994f25e02479" providerId="Windows Live" clId="Web-{67D606E8-56E3-D838-205D-2F21D9002217}" dt="2025-03-11T14:08:48.075" v="97" actId="1076"/>
        <pc:sldMkLst>
          <pc:docMk/>
          <pc:sldMk cId="3822634787" sldId="293"/>
        </pc:sldMkLst>
      </pc:sldChg>
      <pc:sldChg chg="add">
        <pc:chgData name="Nathan Burns" userId="5f0d994f25e02479" providerId="Windows Live" clId="Web-{67D606E8-56E3-D838-205D-2F21D9002217}" dt="2025-03-11T14:04:01.047" v="50"/>
        <pc:sldMkLst>
          <pc:docMk/>
          <pc:sldMk cId="1911528387" sldId="296"/>
        </pc:sldMkLst>
      </pc:sldChg>
      <pc:sldChg chg="modSp">
        <pc:chgData name="Nathan Burns" userId="5f0d994f25e02479" providerId="Windows Live" clId="Web-{67D606E8-56E3-D838-205D-2F21D9002217}" dt="2025-03-11T14:02:39.653" v="43" actId="20577"/>
        <pc:sldMkLst>
          <pc:docMk/>
          <pc:sldMk cId="196138239" sldId="306"/>
        </pc:sldMkLst>
      </pc:sldChg>
      <pc:sldChg chg="del">
        <pc:chgData name="Nathan Burns" userId="5f0d994f25e02479" providerId="Windows Live" clId="Web-{67D606E8-56E3-D838-205D-2F21D9002217}" dt="2025-03-11T14:05:51.692" v="92"/>
        <pc:sldMkLst>
          <pc:docMk/>
          <pc:sldMk cId="3072656102" sldId="342"/>
        </pc:sldMkLst>
      </pc:sldChg>
      <pc:sldChg chg="modSp">
        <pc:chgData name="Nathan Burns" userId="5f0d994f25e02479" providerId="Windows Live" clId="Web-{67D606E8-56E3-D838-205D-2F21D9002217}" dt="2025-03-11T14:03:36.874" v="47" actId="20577"/>
        <pc:sldMkLst>
          <pc:docMk/>
          <pc:sldMk cId="1834959642" sldId="344"/>
        </pc:sldMkLst>
      </pc:sldChg>
      <pc:sldChg chg="modSp">
        <pc:chgData name="Nathan Burns" userId="5f0d994f25e02479" providerId="Windows Live" clId="Web-{67D606E8-56E3-D838-205D-2F21D9002217}" dt="2025-03-11T14:05:12.222" v="87" actId="20577"/>
        <pc:sldMkLst>
          <pc:docMk/>
          <pc:sldMk cId="2113601432" sldId="345"/>
        </pc:sldMkLst>
      </pc:sldChg>
      <pc:sldChg chg="del">
        <pc:chgData name="Nathan Burns" userId="5f0d994f25e02479" providerId="Windows Live" clId="Web-{67D606E8-56E3-D838-205D-2F21D9002217}" dt="2025-03-11T14:03:53.687" v="48"/>
        <pc:sldMkLst>
          <pc:docMk/>
          <pc:sldMk cId="165647574" sldId="346"/>
        </pc:sldMkLst>
      </pc:sldChg>
      <pc:sldChg chg="del">
        <pc:chgData name="Nathan Burns" userId="5f0d994f25e02479" providerId="Windows Live" clId="Web-{67D606E8-56E3-D838-205D-2F21D9002217}" dt="2025-03-11T14:03:54.266" v="49"/>
        <pc:sldMkLst>
          <pc:docMk/>
          <pc:sldMk cId="3379380048" sldId="348"/>
        </pc:sldMkLst>
      </pc:sldChg>
      <pc:sldChg chg="modSp">
        <pc:chgData name="Nathan Burns" userId="5f0d994f25e02479" providerId="Windows Live" clId="Web-{67D606E8-56E3-D838-205D-2F21D9002217}" dt="2025-03-11T14:03:18.827" v="46" actId="20577"/>
        <pc:sldMkLst>
          <pc:docMk/>
          <pc:sldMk cId="3725356061" sldId="350"/>
        </pc:sldMkLst>
      </pc:sldChg>
      <pc:sldChg chg="modSp">
        <pc:chgData name="Nathan Burns" userId="5f0d994f25e02479" providerId="Windows Live" clId="Web-{67D606E8-56E3-D838-205D-2F21D9002217}" dt="2025-03-11T14:02:47.216" v="44" actId="20577"/>
        <pc:sldMkLst>
          <pc:docMk/>
          <pc:sldMk cId="2016301195" sldId="352"/>
        </pc:sldMkLst>
      </pc:sldChg>
      <pc:sldChg chg="del">
        <pc:chgData name="Nathan Burns" userId="5f0d994f25e02479" providerId="Windows Live" clId="Web-{67D606E8-56E3-D838-205D-2F21D9002217}" dt="2025-03-11T14:05:29.098" v="88"/>
        <pc:sldMkLst>
          <pc:docMk/>
          <pc:sldMk cId="3636744530" sldId="353"/>
        </pc:sldMkLst>
      </pc:sldChg>
      <pc:sldChg chg="modSp">
        <pc:chgData name="Nathan Burns" userId="5f0d994f25e02479" providerId="Windows Live" clId="Web-{67D606E8-56E3-D838-205D-2F21D9002217}" dt="2025-03-11T14:05:46.817" v="91" actId="20577"/>
        <pc:sldMkLst>
          <pc:docMk/>
          <pc:sldMk cId="3648054341" sldId="358"/>
        </pc:sldMkLst>
      </pc:sldChg>
      <pc:sldChg chg="add">
        <pc:chgData name="Nathan Burns" userId="5f0d994f25e02479" providerId="Windows Live" clId="Web-{67D606E8-56E3-D838-205D-2F21D9002217}" dt="2025-03-11T14:00:56.946" v="2"/>
        <pc:sldMkLst>
          <pc:docMk/>
          <pc:sldMk cId="3072332924" sldId="444"/>
        </pc:sldMkLst>
      </pc:sldChg>
      <pc:sldChg chg="add">
        <pc:chgData name="Nathan Burns" userId="5f0d994f25e02479" providerId="Windows Live" clId="Web-{67D606E8-56E3-D838-205D-2F21D9002217}" dt="2025-03-11T14:00:56.930" v="1"/>
        <pc:sldMkLst>
          <pc:docMk/>
          <pc:sldMk cId="2508921061" sldId="456"/>
        </pc:sldMkLst>
      </pc:sldChg>
      <pc:sldChg chg="add">
        <pc:chgData name="Nathan Burns" userId="5f0d994f25e02479" providerId="Windows Live" clId="Web-{67D606E8-56E3-D838-205D-2F21D9002217}" dt="2025-03-11T14:00:56.961" v="4"/>
        <pc:sldMkLst>
          <pc:docMk/>
          <pc:sldMk cId="1321459754" sldId="498"/>
        </pc:sldMkLst>
      </pc:sldChg>
      <pc:sldChg chg="add">
        <pc:chgData name="Nathan Burns" userId="5f0d994f25e02479" providerId="Windows Live" clId="Web-{67D606E8-56E3-D838-205D-2F21D9002217}" dt="2025-03-11T14:00:56.977" v="5"/>
        <pc:sldMkLst>
          <pc:docMk/>
          <pc:sldMk cId="1405892859" sldId="499"/>
        </pc:sldMkLst>
      </pc:sldChg>
      <pc:sldChg chg="modSp add replId">
        <pc:chgData name="Nathan Burns" userId="5f0d994f25e02479" providerId="Windows Live" clId="Web-{67D606E8-56E3-D838-205D-2F21D9002217}" dt="2025-03-11T14:04:15.563" v="60" actId="20577"/>
        <pc:sldMkLst>
          <pc:docMk/>
          <pc:sldMk cId="2926322746" sldId="500"/>
        </pc:sldMkLst>
      </pc:sldChg>
      <pc:sldChg chg="modSp add replId">
        <pc:chgData name="Nathan Burns" userId="5f0d994f25e02479" providerId="Windows Live" clId="Web-{67D606E8-56E3-D838-205D-2F21D9002217}" dt="2025-03-11T14:04:56.690" v="84" actId="20577"/>
        <pc:sldMkLst>
          <pc:docMk/>
          <pc:sldMk cId="1638875053" sldId="501"/>
        </pc:sldMkLst>
      </pc:sldChg>
    </pc:docChg>
  </pc:docChgLst>
  <pc:docChgLst>
    <pc:chgData clId="Web-{00F7FE2C-08B2-400D-DD0D-9ECBDDE2E95F}"/>
    <pc:docChg chg="modSld">
      <pc:chgData name="" userId="" providerId="" clId="Web-{00F7FE2C-08B2-400D-DD0D-9ECBDDE2E95F}" dt="2025-03-15T20:21:33.770" v="8" actId="20577"/>
      <pc:docMkLst>
        <pc:docMk/>
      </pc:docMkLst>
      <pc:sldChg chg="modSp">
        <pc:chgData name="" userId="" providerId="" clId="Web-{00F7FE2C-08B2-400D-DD0D-9ECBDDE2E95F}" dt="2025-03-15T20:21:33.770" v="8" actId="20577"/>
        <pc:sldMkLst>
          <pc:docMk/>
          <pc:sldMk cId="109857222" sldId="256"/>
        </pc:sldMkLst>
      </pc:sldChg>
    </pc:docChg>
  </pc:docChgLst>
  <pc:docChgLst>
    <pc:chgData name="Nathan Burns" userId="5f0d994f25e02479" providerId="Windows Live" clId="Web-{E5552920-8FE2-9DDA-77ED-D75AB3B4774A}"/>
    <pc:docChg chg="addSld delSld modSld">
      <pc:chgData name="Nathan Burns" userId="5f0d994f25e02479" providerId="Windows Live" clId="Web-{E5552920-8FE2-9DDA-77ED-D75AB3B4774A}" dt="2025-07-01T13:23:05.118" v="41" actId="14100"/>
      <pc:docMkLst>
        <pc:docMk/>
      </pc:docMkLst>
      <pc:sldChg chg="del">
        <pc:chgData name="Nathan Burns" userId="5f0d994f25e02479" providerId="Windows Live" clId="Web-{E5552920-8FE2-9DDA-77ED-D75AB3B4774A}" dt="2025-07-01T13:22:48.493" v="37"/>
        <pc:sldMkLst>
          <pc:docMk/>
          <pc:sldMk cId="397178379" sldId="260"/>
        </pc:sldMkLst>
      </pc:sldChg>
      <pc:sldChg chg="del">
        <pc:chgData name="Nathan Burns" userId="5f0d994f25e02479" providerId="Windows Live" clId="Web-{E5552920-8FE2-9DDA-77ED-D75AB3B4774A}" dt="2025-07-01T13:22:48.493" v="33"/>
        <pc:sldMkLst>
          <pc:docMk/>
          <pc:sldMk cId="1071697464" sldId="261"/>
        </pc:sldMkLst>
      </pc:sldChg>
      <pc:sldChg chg="del">
        <pc:chgData name="Nathan Burns" userId="5f0d994f25e02479" providerId="Windows Live" clId="Web-{E5552920-8FE2-9DDA-77ED-D75AB3B4774A}" dt="2025-07-01T13:22:48.477" v="29"/>
        <pc:sldMkLst>
          <pc:docMk/>
          <pc:sldMk cId="4150792404" sldId="262"/>
        </pc:sldMkLst>
      </pc:sldChg>
      <pc:sldChg chg="del">
        <pc:chgData name="Nathan Burns" userId="5f0d994f25e02479" providerId="Windows Live" clId="Web-{E5552920-8FE2-9DDA-77ED-D75AB3B4774A}" dt="2025-07-01T13:22:48.477" v="26"/>
        <pc:sldMkLst>
          <pc:docMk/>
          <pc:sldMk cId="2743527384" sldId="263"/>
        </pc:sldMkLst>
      </pc:sldChg>
      <pc:sldChg chg="del">
        <pc:chgData name="Nathan Burns" userId="5f0d994f25e02479" providerId="Windows Live" clId="Web-{E5552920-8FE2-9DDA-77ED-D75AB3B4774A}" dt="2025-07-01T13:22:48.493" v="30"/>
        <pc:sldMkLst>
          <pc:docMk/>
          <pc:sldMk cId="829131756" sldId="282"/>
        </pc:sldMkLst>
      </pc:sldChg>
      <pc:sldChg chg="del">
        <pc:chgData name="Nathan Burns" userId="5f0d994f25e02479" providerId="Windows Live" clId="Web-{E5552920-8FE2-9DDA-77ED-D75AB3B4774A}" dt="2025-07-01T13:22:48.493" v="32"/>
        <pc:sldMkLst>
          <pc:docMk/>
          <pc:sldMk cId="617972045" sldId="294"/>
        </pc:sldMkLst>
      </pc:sldChg>
      <pc:sldChg chg="del">
        <pc:chgData name="Nathan Burns" userId="5f0d994f25e02479" providerId="Windows Live" clId="Web-{E5552920-8FE2-9DDA-77ED-D75AB3B4774A}" dt="2025-07-01T13:22:48.477" v="21"/>
        <pc:sldMkLst>
          <pc:docMk/>
          <pc:sldMk cId="2767406683" sldId="295"/>
        </pc:sldMkLst>
      </pc:sldChg>
      <pc:sldChg chg="del">
        <pc:chgData name="Nathan Burns" userId="5f0d994f25e02479" providerId="Windows Live" clId="Web-{E5552920-8FE2-9DDA-77ED-D75AB3B4774A}" dt="2025-07-01T13:22:48.461" v="17"/>
        <pc:sldMkLst>
          <pc:docMk/>
          <pc:sldMk cId="1911528387" sldId="296"/>
        </pc:sldMkLst>
      </pc:sldChg>
      <pc:sldChg chg="del">
        <pc:chgData name="Nathan Burns" userId="5f0d994f25e02479" providerId="Windows Live" clId="Web-{E5552920-8FE2-9DDA-77ED-D75AB3B4774A}" dt="2025-07-01T13:22:48.493" v="36"/>
        <pc:sldMkLst>
          <pc:docMk/>
          <pc:sldMk cId="196138239" sldId="306"/>
        </pc:sldMkLst>
      </pc:sldChg>
      <pc:sldChg chg="del">
        <pc:chgData name="Nathan Burns" userId="5f0d994f25e02479" providerId="Windows Live" clId="Web-{E5552920-8FE2-9DDA-77ED-D75AB3B4774A}" dt="2025-07-01T13:22:48.508" v="39"/>
        <pc:sldMkLst>
          <pc:docMk/>
          <pc:sldMk cId="1358079910" sldId="307"/>
        </pc:sldMkLst>
      </pc:sldChg>
      <pc:sldChg chg="del">
        <pc:chgData name="Nathan Burns" userId="5f0d994f25e02479" providerId="Windows Live" clId="Web-{E5552920-8FE2-9DDA-77ED-D75AB3B4774A}" dt="2025-07-01T13:22:48.493" v="31"/>
        <pc:sldMkLst>
          <pc:docMk/>
          <pc:sldMk cId="3392459876" sldId="308"/>
        </pc:sldMkLst>
      </pc:sldChg>
      <pc:sldChg chg="del">
        <pc:chgData name="Nathan Burns" userId="5f0d994f25e02479" providerId="Windows Live" clId="Web-{E5552920-8FE2-9DDA-77ED-D75AB3B4774A}" dt="2025-07-01T13:22:48.477" v="23"/>
        <pc:sldMkLst>
          <pc:docMk/>
          <pc:sldMk cId="947578376" sldId="309"/>
        </pc:sldMkLst>
      </pc:sldChg>
      <pc:sldChg chg="del">
        <pc:chgData name="Nathan Burns" userId="5f0d994f25e02479" providerId="Windows Live" clId="Web-{E5552920-8FE2-9DDA-77ED-D75AB3B4774A}" dt="2025-07-01T13:22:48.461" v="16"/>
        <pc:sldMkLst>
          <pc:docMk/>
          <pc:sldMk cId="3254059409" sldId="310"/>
        </pc:sldMkLst>
      </pc:sldChg>
      <pc:sldChg chg="del">
        <pc:chgData name="Nathan Burns" userId="5f0d994f25e02479" providerId="Windows Live" clId="Web-{E5552920-8FE2-9DDA-77ED-D75AB3B4774A}" dt="2025-07-01T13:22:48.461" v="15"/>
        <pc:sldMkLst>
          <pc:docMk/>
          <pc:sldMk cId="3616179754" sldId="311"/>
        </pc:sldMkLst>
      </pc:sldChg>
      <pc:sldChg chg="del">
        <pc:chgData name="Nathan Burns" userId="5f0d994f25e02479" providerId="Windows Live" clId="Web-{E5552920-8FE2-9DDA-77ED-D75AB3B4774A}" dt="2025-07-01T13:22:48.461" v="14"/>
        <pc:sldMkLst>
          <pc:docMk/>
          <pc:sldMk cId="3428139643" sldId="312"/>
        </pc:sldMkLst>
      </pc:sldChg>
      <pc:sldChg chg="add">
        <pc:chgData name="Nathan Burns" userId="5f0d994f25e02479" providerId="Windows Live" clId="Web-{E5552920-8FE2-9DDA-77ED-D75AB3B4774A}" dt="2025-07-01T13:22:40.289" v="7"/>
        <pc:sldMkLst>
          <pc:docMk/>
          <pc:sldMk cId="3592937152" sldId="318"/>
        </pc:sldMkLst>
      </pc:sldChg>
      <pc:sldChg chg="del">
        <pc:chgData name="Nathan Burns" userId="5f0d994f25e02479" providerId="Windows Live" clId="Web-{E5552920-8FE2-9DDA-77ED-D75AB3B4774A}" dt="2025-07-01T13:22:48.461" v="13"/>
        <pc:sldMkLst>
          <pc:docMk/>
          <pc:sldMk cId="2955494879" sldId="343"/>
        </pc:sldMkLst>
      </pc:sldChg>
      <pc:sldChg chg="del">
        <pc:chgData name="Nathan Burns" userId="5f0d994f25e02479" providerId="Windows Live" clId="Web-{E5552920-8FE2-9DDA-77ED-D75AB3B4774A}" dt="2025-07-01T13:22:48.461" v="12"/>
        <pc:sldMkLst>
          <pc:docMk/>
          <pc:sldMk cId="2113601432" sldId="345"/>
        </pc:sldMkLst>
      </pc:sldChg>
      <pc:sldChg chg="del">
        <pc:chgData name="Nathan Burns" userId="5f0d994f25e02479" providerId="Windows Live" clId="Web-{E5552920-8FE2-9DDA-77ED-D75AB3B4774A}" dt="2025-07-01T13:22:48.461" v="19"/>
        <pc:sldMkLst>
          <pc:docMk/>
          <pc:sldMk cId="165647574" sldId="346"/>
        </pc:sldMkLst>
      </pc:sldChg>
      <pc:sldChg chg="del">
        <pc:chgData name="Nathan Burns" userId="5f0d994f25e02479" providerId="Windows Live" clId="Web-{E5552920-8FE2-9DDA-77ED-D75AB3B4774A}" dt="2025-07-01T13:22:48.461" v="18"/>
        <pc:sldMkLst>
          <pc:docMk/>
          <pc:sldMk cId="3379380048" sldId="348"/>
        </pc:sldMkLst>
      </pc:sldChg>
      <pc:sldChg chg="del">
        <pc:chgData name="Nathan Burns" userId="5f0d994f25e02479" providerId="Windows Live" clId="Web-{E5552920-8FE2-9DDA-77ED-D75AB3B4774A}" dt="2025-07-01T13:22:48.493" v="34"/>
        <pc:sldMkLst>
          <pc:docMk/>
          <pc:sldMk cId="3725356061" sldId="350"/>
        </pc:sldMkLst>
      </pc:sldChg>
      <pc:sldChg chg="del">
        <pc:chgData name="Nathan Burns" userId="5f0d994f25e02479" providerId="Windows Live" clId="Web-{E5552920-8FE2-9DDA-77ED-D75AB3B4774A}" dt="2025-07-01T13:22:48.493" v="35"/>
        <pc:sldMkLst>
          <pc:docMk/>
          <pc:sldMk cId="2016301195" sldId="352"/>
        </pc:sldMkLst>
      </pc:sldChg>
      <pc:sldChg chg="add">
        <pc:chgData name="Nathan Burns" userId="5f0d994f25e02479" providerId="Windows Live" clId="Web-{E5552920-8FE2-9DDA-77ED-D75AB3B4774A}" dt="2025-07-01T13:22:40.227" v="0"/>
        <pc:sldMkLst>
          <pc:docMk/>
          <pc:sldMk cId="1161217489" sldId="377"/>
        </pc:sldMkLst>
      </pc:sldChg>
      <pc:sldChg chg="add">
        <pc:chgData name="Nathan Burns" userId="5f0d994f25e02479" providerId="Windows Live" clId="Web-{E5552920-8FE2-9DDA-77ED-D75AB3B4774A}" dt="2025-07-01T13:22:40.289" v="8"/>
        <pc:sldMkLst>
          <pc:docMk/>
          <pc:sldMk cId="861579796" sldId="417"/>
        </pc:sldMkLst>
      </pc:sldChg>
      <pc:sldChg chg="add">
        <pc:chgData name="Nathan Burns" userId="5f0d994f25e02479" providerId="Windows Live" clId="Web-{E5552920-8FE2-9DDA-77ED-D75AB3B4774A}" dt="2025-07-01T13:22:40.258" v="3"/>
        <pc:sldMkLst>
          <pc:docMk/>
          <pc:sldMk cId="4109252072" sldId="436"/>
        </pc:sldMkLst>
      </pc:sldChg>
      <pc:sldChg chg="add">
        <pc:chgData name="Nathan Burns" userId="5f0d994f25e02479" providerId="Windows Live" clId="Web-{E5552920-8FE2-9DDA-77ED-D75AB3B4774A}" dt="2025-07-01T13:22:40.242" v="1"/>
        <pc:sldMkLst>
          <pc:docMk/>
          <pc:sldMk cId="3830986078" sldId="439"/>
        </pc:sldMkLst>
      </pc:sldChg>
      <pc:sldChg chg="del">
        <pc:chgData name="Nathan Burns" userId="5f0d994f25e02479" providerId="Windows Live" clId="Web-{E5552920-8FE2-9DDA-77ED-D75AB3B4774A}" dt="2025-07-01T13:22:48.493" v="38"/>
        <pc:sldMkLst>
          <pc:docMk/>
          <pc:sldMk cId="2926322746" sldId="500"/>
        </pc:sldMkLst>
      </pc:sldChg>
      <pc:sldChg chg="del">
        <pc:chgData name="Nathan Burns" userId="5f0d994f25e02479" providerId="Windows Live" clId="Web-{E5552920-8FE2-9DDA-77ED-D75AB3B4774A}" dt="2025-07-01T13:22:48.477" v="22"/>
        <pc:sldMkLst>
          <pc:docMk/>
          <pc:sldMk cId="1638875053" sldId="501"/>
        </pc:sldMkLst>
      </pc:sldChg>
      <pc:sldChg chg="del">
        <pc:chgData name="Nathan Burns" userId="5f0d994f25e02479" providerId="Windows Live" clId="Web-{E5552920-8FE2-9DDA-77ED-D75AB3B4774A}" dt="2025-07-01T13:22:48.477" v="28"/>
        <pc:sldMkLst>
          <pc:docMk/>
          <pc:sldMk cId="272925364" sldId="502"/>
        </pc:sldMkLst>
      </pc:sldChg>
      <pc:sldChg chg="del">
        <pc:chgData name="Nathan Burns" userId="5f0d994f25e02479" providerId="Windows Live" clId="Web-{E5552920-8FE2-9DDA-77ED-D75AB3B4774A}" dt="2025-07-01T13:22:48.477" v="27"/>
        <pc:sldMkLst>
          <pc:docMk/>
          <pc:sldMk cId="2500444763" sldId="503"/>
        </pc:sldMkLst>
      </pc:sldChg>
      <pc:sldChg chg="del">
        <pc:chgData name="Nathan Burns" userId="5f0d994f25e02479" providerId="Windows Live" clId="Web-{E5552920-8FE2-9DDA-77ED-D75AB3B4774A}" dt="2025-07-01T13:22:48.477" v="25"/>
        <pc:sldMkLst>
          <pc:docMk/>
          <pc:sldMk cId="251163664" sldId="504"/>
        </pc:sldMkLst>
      </pc:sldChg>
      <pc:sldChg chg="del">
        <pc:chgData name="Nathan Burns" userId="5f0d994f25e02479" providerId="Windows Live" clId="Web-{E5552920-8FE2-9DDA-77ED-D75AB3B4774A}" dt="2025-07-01T13:22:48.477" v="24"/>
        <pc:sldMkLst>
          <pc:docMk/>
          <pc:sldMk cId="6183233" sldId="505"/>
        </pc:sldMkLst>
      </pc:sldChg>
      <pc:sldChg chg="del">
        <pc:chgData name="Nathan Burns" userId="5f0d994f25e02479" providerId="Windows Live" clId="Web-{E5552920-8FE2-9DDA-77ED-D75AB3B4774A}" dt="2025-07-01T13:22:48.477" v="20"/>
        <pc:sldMkLst>
          <pc:docMk/>
          <pc:sldMk cId="2618323911" sldId="510"/>
        </pc:sldMkLst>
      </pc:sldChg>
      <pc:sldChg chg="modSp">
        <pc:chgData name="Nathan Burns" userId="5f0d994f25e02479" providerId="Windows Live" clId="Web-{E5552920-8FE2-9DDA-77ED-D75AB3B4774A}" dt="2025-07-01T13:23:05.118" v="41" actId="14100"/>
        <pc:sldMkLst>
          <pc:docMk/>
          <pc:sldMk cId="2096490115" sldId="512"/>
        </pc:sldMkLst>
        <pc:spChg chg="mod">
          <ac:chgData name="Nathan Burns" userId="5f0d994f25e02479" providerId="Windows Live" clId="Web-{E5552920-8FE2-9DDA-77ED-D75AB3B4774A}" dt="2025-07-01T13:23:05.118" v="41" actId="14100"/>
          <ac:spMkLst>
            <pc:docMk/>
            <pc:sldMk cId="2096490115" sldId="512"/>
            <ac:spMk id="5" creationId="{A3037A8D-1BC3-98BE-0CAD-12793B5248E0}"/>
          </ac:spMkLst>
        </pc:spChg>
      </pc:sldChg>
      <pc:sldChg chg="add">
        <pc:chgData name="Nathan Burns" userId="5f0d994f25e02479" providerId="Windows Live" clId="Web-{E5552920-8FE2-9DDA-77ED-D75AB3B4774A}" dt="2025-07-01T13:22:40.305" v="9"/>
        <pc:sldMkLst>
          <pc:docMk/>
          <pc:sldMk cId="2897046087" sldId="523"/>
        </pc:sldMkLst>
      </pc:sldChg>
      <pc:sldChg chg="add">
        <pc:chgData name="Nathan Burns" userId="5f0d994f25e02479" providerId="Windows Live" clId="Web-{E5552920-8FE2-9DDA-77ED-D75AB3B4774A}" dt="2025-07-01T13:22:40.274" v="5"/>
        <pc:sldMkLst>
          <pc:docMk/>
          <pc:sldMk cId="1170950916" sldId="525"/>
        </pc:sldMkLst>
      </pc:sldChg>
      <pc:sldChg chg="add">
        <pc:chgData name="Nathan Burns" userId="5f0d994f25e02479" providerId="Windows Live" clId="Web-{E5552920-8FE2-9DDA-77ED-D75AB3B4774A}" dt="2025-07-01T13:22:40.242" v="2"/>
        <pc:sldMkLst>
          <pc:docMk/>
          <pc:sldMk cId="2300608285" sldId="526"/>
        </pc:sldMkLst>
      </pc:sldChg>
      <pc:sldChg chg="add">
        <pc:chgData name="Nathan Burns" userId="5f0d994f25e02479" providerId="Windows Live" clId="Web-{E5552920-8FE2-9DDA-77ED-D75AB3B4774A}" dt="2025-07-01T13:22:40.320" v="11"/>
        <pc:sldMkLst>
          <pc:docMk/>
          <pc:sldMk cId="597779297" sldId="527"/>
        </pc:sldMkLst>
      </pc:sldChg>
      <pc:sldChg chg="add">
        <pc:chgData name="Nathan Burns" userId="5f0d994f25e02479" providerId="Windows Live" clId="Web-{E5552920-8FE2-9DDA-77ED-D75AB3B4774A}" dt="2025-07-01T13:22:40.305" v="10"/>
        <pc:sldMkLst>
          <pc:docMk/>
          <pc:sldMk cId="1866729543" sldId="528"/>
        </pc:sldMkLst>
      </pc:sldChg>
      <pc:sldChg chg="add">
        <pc:chgData name="Nathan Burns" userId="5f0d994f25e02479" providerId="Windows Live" clId="Web-{E5552920-8FE2-9DDA-77ED-D75AB3B4774A}" dt="2025-07-01T13:22:40.258" v="4"/>
        <pc:sldMkLst>
          <pc:docMk/>
          <pc:sldMk cId="2016104545" sldId="530"/>
        </pc:sldMkLst>
      </pc:sldChg>
      <pc:sldChg chg="add">
        <pc:chgData name="Nathan Burns" userId="5f0d994f25e02479" providerId="Windows Live" clId="Web-{E5552920-8FE2-9DDA-77ED-D75AB3B4774A}" dt="2025-07-01T13:22:40.274" v="6"/>
        <pc:sldMkLst>
          <pc:docMk/>
          <pc:sldMk cId="946570807" sldId="533"/>
        </pc:sldMkLst>
      </pc:sldChg>
    </pc:docChg>
  </pc:docChgLst>
  <pc:docChgLst>
    <pc:chgData name="Nathan Burns" userId="5f0d994f25e02479" providerId="Windows Live" clId="Web-{A4822D39-E510-756A-010E-EEE2579A67FC}"/>
    <pc:docChg chg="modSld">
      <pc:chgData name="Nathan Burns" userId="5f0d994f25e02479" providerId="Windows Live" clId="Web-{A4822D39-E510-756A-010E-EEE2579A67FC}" dt="2024-11-13T11:38:29.004" v="29" actId="1076"/>
      <pc:docMkLst>
        <pc:docMk/>
      </pc:docMkLst>
      <pc:sldChg chg="modSp">
        <pc:chgData name="Nathan Burns" userId="5f0d994f25e02479" providerId="Windows Live" clId="Web-{A4822D39-E510-756A-010E-EEE2579A67FC}" dt="2024-11-13T11:27:49.290" v="15" actId="20577"/>
        <pc:sldMkLst>
          <pc:docMk/>
          <pc:sldMk cId="3983193540" sldId="259"/>
        </pc:sldMkLst>
      </pc:sldChg>
      <pc:sldChg chg="addSp modSp">
        <pc:chgData name="Nathan Burns" userId="5f0d994f25e02479" providerId="Windows Live" clId="Web-{A4822D39-E510-756A-010E-EEE2579A67FC}" dt="2024-11-13T11:38:29.004" v="29" actId="1076"/>
        <pc:sldMkLst>
          <pc:docMk/>
          <pc:sldMk cId="3822634787" sldId="293"/>
        </pc:sldMkLst>
      </pc:sldChg>
      <pc:sldChg chg="modSp">
        <pc:chgData name="Nathan Burns" userId="5f0d994f25e02479" providerId="Windows Live" clId="Web-{A4822D39-E510-756A-010E-EEE2579A67FC}" dt="2024-11-13T11:27:58.025" v="16" actId="20577"/>
        <pc:sldMkLst>
          <pc:docMk/>
          <pc:sldMk cId="196138239" sldId="306"/>
        </pc:sldMkLst>
      </pc:sldChg>
      <pc:sldChg chg="modSp">
        <pc:chgData name="Nathan Burns" userId="5f0d994f25e02479" providerId="Windows Live" clId="Web-{A4822D39-E510-756A-010E-EEE2579A67FC}" dt="2024-11-13T11:27:17.555" v="1" actId="20577"/>
        <pc:sldMkLst>
          <pc:docMk/>
          <pc:sldMk cId="3523654226" sldId="315"/>
        </pc:sldMkLst>
      </pc:sldChg>
      <pc:sldChg chg="modSp">
        <pc:chgData name="Nathan Burns" userId="5f0d994f25e02479" providerId="Windows Live" clId="Web-{A4822D39-E510-756A-010E-EEE2579A67FC}" dt="2024-11-13T11:31:26.034" v="19" actId="20577"/>
        <pc:sldMkLst>
          <pc:docMk/>
          <pc:sldMk cId="2113601432" sldId="345"/>
        </pc:sldMkLst>
      </pc:sldChg>
      <pc:sldChg chg="modSp">
        <pc:chgData name="Nathan Burns" userId="5f0d994f25e02479" providerId="Windows Live" clId="Web-{A4822D39-E510-756A-010E-EEE2579A67FC}" dt="2024-11-13T11:28:03.479" v="17" actId="20577"/>
        <pc:sldMkLst>
          <pc:docMk/>
          <pc:sldMk cId="2016301195" sldId="352"/>
        </pc:sldMkLst>
      </pc:sldChg>
      <pc:sldChg chg="modSp">
        <pc:chgData name="Nathan Burns" userId="5f0d994f25e02479" providerId="Windows Live" clId="Web-{A4822D39-E510-756A-010E-EEE2579A67FC}" dt="2024-11-13T11:31:32.128" v="20" actId="20577"/>
        <pc:sldMkLst>
          <pc:docMk/>
          <pc:sldMk cId="3636744530" sldId="353"/>
        </pc:sldMkLst>
      </pc:sldChg>
      <pc:sldChg chg="modSp">
        <pc:chgData name="Nathan Burns" userId="5f0d994f25e02479" providerId="Windows Live" clId="Web-{A4822D39-E510-756A-010E-EEE2579A67FC}" dt="2024-11-13T11:31:52.660" v="24" actId="20577"/>
        <pc:sldMkLst>
          <pc:docMk/>
          <pc:sldMk cId="4248194614" sldId="354"/>
        </pc:sldMkLst>
      </pc:sldChg>
      <pc:sldChg chg="modSp">
        <pc:chgData name="Nathan Burns" userId="5f0d994f25e02479" providerId="Windows Live" clId="Web-{A4822D39-E510-756A-010E-EEE2579A67FC}" dt="2024-11-13T11:32:00.676" v="26" actId="20577"/>
        <pc:sldMkLst>
          <pc:docMk/>
          <pc:sldMk cId="1047384308" sldId="355"/>
        </pc:sldMkLst>
      </pc:sldChg>
    </pc:docChg>
  </pc:docChgLst>
  <pc:docChgLst>
    <pc:chgData name="Nathan Burns" userId="5f0d994f25e02479" providerId="Windows Live" clId="Web-{00F7FE2C-08B2-400D-DD0D-9ECBDDE2E95F}"/>
    <pc:docChg chg="addSld delSld modSld">
      <pc:chgData name="Nathan Burns" userId="5f0d994f25e02479" providerId="Windows Live" clId="Web-{00F7FE2C-08B2-400D-DD0D-9ECBDDE2E95F}" dt="2025-03-15T20:29:31.115" v="99"/>
      <pc:docMkLst>
        <pc:docMk/>
      </pc:docMkLst>
      <pc:sldChg chg="addSp delSp modSp">
        <pc:chgData name="Nathan Burns" userId="5f0d994f25e02479" providerId="Windows Live" clId="Web-{00F7FE2C-08B2-400D-DD0D-9ECBDDE2E95F}" dt="2025-03-15T20:27:15.079" v="66"/>
        <pc:sldMkLst>
          <pc:docMk/>
          <pc:sldMk cId="4150792404" sldId="262"/>
        </pc:sldMkLst>
      </pc:sldChg>
      <pc:sldChg chg="del">
        <pc:chgData name="Nathan Burns" userId="5f0d994f25e02479" providerId="Windows Live" clId="Web-{00F7FE2C-08B2-400D-DD0D-9ECBDDE2E95F}" dt="2025-03-15T20:29:31.099" v="93"/>
        <pc:sldMkLst>
          <pc:docMk/>
          <pc:sldMk cId="3822634787" sldId="293"/>
        </pc:sldMkLst>
      </pc:sldChg>
      <pc:sldChg chg="del">
        <pc:chgData name="Nathan Burns" userId="5f0d994f25e02479" providerId="Windows Live" clId="Web-{00F7FE2C-08B2-400D-DD0D-9ECBDDE2E95F}" dt="2025-03-15T20:29:15.833" v="92"/>
        <pc:sldMkLst>
          <pc:docMk/>
          <pc:sldMk cId="2767406683" sldId="295"/>
        </pc:sldMkLst>
      </pc:sldChg>
      <pc:sldChg chg="add">
        <pc:chgData name="Nathan Burns" userId="5f0d994f25e02479" providerId="Windows Live" clId="Web-{00F7FE2C-08B2-400D-DD0D-9ECBDDE2E95F}" dt="2025-03-15T20:23:55.322" v="61"/>
        <pc:sldMkLst>
          <pc:docMk/>
          <pc:sldMk cId="1358079910" sldId="307"/>
        </pc:sldMkLst>
      </pc:sldChg>
      <pc:sldChg chg="del">
        <pc:chgData name="Nathan Burns" userId="5f0d994f25e02479" providerId="Windows Live" clId="Web-{00F7FE2C-08B2-400D-DD0D-9ECBDDE2E95F}" dt="2025-03-15T20:29:31.115" v="99"/>
        <pc:sldMkLst>
          <pc:docMk/>
          <pc:sldMk cId="2113601432" sldId="345"/>
        </pc:sldMkLst>
      </pc:sldChg>
      <pc:sldChg chg="add">
        <pc:chgData name="Nathan Burns" userId="5f0d994f25e02479" providerId="Windows Live" clId="Web-{00F7FE2C-08B2-400D-DD0D-9ECBDDE2E95F}" dt="2025-03-15T20:29:10.348" v="91"/>
        <pc:sldMkLst>
          <pc:docMk/>
          <pc:sldMk cId="3852705856" sldId="351"/>
        </pc:sldMkLst>
      </pc:sldChg>
      <pc:sldChg chg="del">
        <pc:chgData name="Nathan Burns" userId="5f0d994f25e02479" providerId="Windows Live" clId="Web-{00F7FE2C-08B2-400D-DD0D-9ECBDDE2E95F}" dt="2025-03-15T20:29:31.115" v="98"/>
        <pc:sldMkLst>
          <pc:docMk/>
          <pc:sldMk cId="4248194614" sldId="354"/>
        </pc:sldMkLst>
      </pc:sldChg>
      <pc:sldChg chg="del">
        <pc:chgData name="Nathan Burns" userId="5f0d994f25e02479" providerId="Windows Live" clId="Web-{00F7FE2C-08B2-400D-DD0D-9ECBDDE2E95F}" dt="2025-03-15T20:29:31.115" v="97"/>
        <pc:sldMkLst>
          <pc:docMk/>
          <pc:sldMk cId="1047384308" sldId="355"/>
        </pc:sldMkLst>
      </pc:sldChg>
      <pc:sldChg chg="del">
        <pc:chgData name="Nathan Burns" userId="5f0d994f25e02479" providerId="Windows Live" clId="Web-{00F7FE2C-08B2-400D-DD0D-9ECBDDE2E95F}" dt="2025-03-15T20:29:31.115" v="96"/>
        <pc:sldMkLst>
          <pc:docMk/>
          <pc:sldMk cId="91718173" sldId="356"/>
        </pc:sldMkLst>
      </pc:sldChg>
      <pc:sldChg chg="del">
        <pc:chgData name="Nathan Burns" userId="5f0d994f25e02479" providerId="Windows Live" clId="Web-{00F7FE2C-08B2-400D-DD0D-9ECBDDE2E95F}" dt="2025-03-15T20:29:31.099" v="95"/>
        <pc:sldMkLst>
          <pc:docMk/>
          <pc:sldMk cId="2882905046" sldId="357"/>
        </pc:sldMkLst>
      </pc:sldChg>
      <pc:sldChg chg="del">
        <pc:chgData name="Nathan Burns" userId="5f0d994f25e02479" providerId="Windows Live" clId="Web-{00F7FE2C-08B2-400D-DD0D-9ECBDDE2E95F}" dt="2025-03-15T20:29:31.099" v="94"/>
        <pc:sldMkLst>
          <pc:docMk/>
          <pc:sldMk cId="3648054341" sldId="358"/>
        </pc:sldMkLst>
      </pc:sldChg>
      <pc:sldChg chg="add">
        <pc:chgData name="Nathan Burns" userId="5f0d994f25e02479" providerId="Windows Live" clId="Web-{00F7FE2C-08B2-400D-DD0D-9ECBDDE2E95F}" dt="2025-03-15T20:23:13.820" v="60"/>
        <pc:sldMkLst>
          <pc:docMk/>
          <pc:sldMk cId="2474075108" sldId="418"/>
        </pc:sldMkLst>
      </pc:sldChg>
      <pc:sldChg chg="del">
        <pc:chgData name="Nathan Burns" userId="5f0d994f25e02479" providerId="Windows Live" clId="Web-{00F7FE2C-08B2-400D-DD0D-9ECBDDE2E95F}" dt="2025-03-15T20:27:50.627" v="79"/>
        <pc:sldMkLst>
          <pc:docMk/>
          <pc:sldMk cId="3072332924" sldId="444"/>
        </pc:sldMkLst>
      </pc:sldChg>
      <pc:sldChg chg="addSp delSp modSp del">
        <pc:chgData name="Nathan Burns" userId="5f0d994f25e02479" providerId="Windows Live" clId="Web-{00F7FE2C-08B2-400D-DD0D-9ECBDDE2E95F}" dt="2025-03-15T20:27:36.736" v="75"/>
        <pc:sldMkLst>
          <pc:docMk/>
          <pc:sldMk cId="2508921061" sldId="456"/>
        </pc:sldMkLst>
      </pc:sldChg>
      <pc:sldChg chg="del">
        <pc:chgData name="Nathan Burns" userId="5f0d994f25e02479" providerId="Windows Live" clId="Web-{00F7FE2C-08B2-400D-DD0D-9ECBDDE2E95F}" dt="2025-03-15T20:28:12.096" v="83"/>
        <pc:sldMkLst>
          <pc:docMk/>
          <pc:sldMk cId="1321459754" sldId="498"/>
        </pc:sldMkLst>
      </pc:sldChg>
      <pc:sldChg chg="del">
        <pc:chgData name="Nathan Burns" userId="5f0d994f25e02479" providerId="Windows Live" clId="Web-{00F7FE2C-08B2-400D-DD0D-9ECBDDE2E95F}" dt="2025-03-15T20:28:27.050" v="87"/>
        <pc:sldMkLst>
          <pc:docMk/>
          <pc:sldMk cId="1405892859" sldId="499"/>
        </pc:sldMkLst>
      </pc:sldChg>
      <pc:sldChg chg="addSp delSp modSp new mod setBg">
        <pc:chgData name="Nathan Burns" userId="5f0d994f25e02479" providerId="Windows Live" clId="Web-{00F7FE2C-08B2-400D-DD0D-9ECBDDE2E95F}" dt="2025-03-15T20:27:33.595" v="74"/>
        <pc:sldMkLst>
          <pc:docMk/>
          <pc:sldMk cId="272925364" sldId="502"/>
        </pc:sldMkLst>
      </pc:sldChg>
      <pc:sldChg chg="addSp delSp modSp new mod setBg">
        <pc:chgData name="Nathan Burns" userId="5f0d994f25e02479" providerId="Windows Live" clId="Web-{00F7FE2C-08B2-400D-DD0D-9ECBDDE2E95F}" dt="2025-03-15T20:27:47.767" v="78"/>
        <pc:sldMkLst>
          <pc:docMk/>
          <pc:sldMk cId="2500444763" sldId="503"/>
        </pc:sldMkLst>
      </pc:sldChg>
      <pc:sldChg chg="addSp delSp modSp new mod setBg">
        <pc:chgData name="Nathan Burns" userId="5f0d994f25e02479" providerId="Windows Live" clId="Web-{00F7FE2C-08B2-400D-DD0D-9ECBDDE2E95F}" dt="2025-03-15T20:28:03.002" v="82"/>
        <pc:sldMkLst>
          <pc:docMk/>
          <pc:sldMk cId="251163664" sldId="504"/>
        </pc:sldMkLst>
      </pc:sldChg>
      <pc:sldChg chg="addSp delSp modSp new mod setBg">
        <pc:chgData name="Nathan Burns" userId="5f0d994f25e02479" providerId="Windows Live" clId="Web-{00F7FE2C-08B2-400D-DD0D-9ECBDDE2E95F}" dt="2025-03-15T20:28:23.175" v="86"/>
        <pc:sldMkLst>
          <pc:docMk/>
          <pc:sldMk cId="6183233" sldId="505"/>
        </pc:sldMkLst>
      </pc:sldChg>
      <pc:sldChg chg="addSp new del">
        <pc:chgData name="Nathan Burns" userId="5f0d994f25e02479" providerId="Windows Live" clId="Web-{00F7FE2C-08B2-400D-DD0D-9ECBDDE2E95F}" dt="2025-03-15T20:28:40.582" v="90"/>
        <pc:sldMkLst>
          <pc:docMk/>
          <pc:sldMk cId="1118769629" sldId="506"/>
        </pc:sldMkLst>
      </pc:sldChg>
    </pc:docChg>
  </pc:docChgLst>
  <pc:docChgLst>
    <pc:chgData name="Nathan Burns" userId="5f0d994f25e02479" providerId="Windows Live" clId="Web-{0D3988D4-1EF5-789F-06F4-44321264FEC8}"/>
    <pc:docChg chg="addSld delSld modSld">
      <pc:chgData name="Nathan Burns" userId="5f0d994f25e02479" providerId="Windows Live" clId="Web-{0D3988D4-1EF5-789F-06F4-44321264FEC8}" dt="2024-10-30T23:22:35.547" v="395" actId="20577"/>
      <pc:docMkLst>
        <pc:docMk/>
      </pc:docMkLst>
      <pc:sldChg chg="modSp">
        <pc:chgData name="Nathan Burns" userId="5f0d994f25e02479" providerId="Windows Live" clId="Web-{0D3988D4-1EF5-789F-06F4-44321264FEC8}" dt="2024-10-30T23:02:35.038" v="104" actId="20577"/>
        <pc:sldMkLst>
          <pc:docMk/>
          <pc:sldMk cId="397178379" sldId="260"/>
        </pc:sldMkLst>
      </pc:sldChg>
      <pc:sldChg chg="modSp">
        <pc:chgData name="Nathan Burns" userId="5f0d994f25e02479" providerId="Windows Live" clId="Web-{0D3988D4-1EF5-789F-06F4-44321264FEC8}" dt="2024-10-30T23:03:29.493" v="118" actId="20577"/>
        <pc:sldMkLst>
          <pc:docMk/>
          <pc:sldMk cId="1071697464" sldId="261"/>
        </pc:sldMkLst>
      </pc:sldChg>
      <pc:sldChg chg="modSp">
        <pc:chgData name="Nathan Burns" userId="5f0d994f25e02479" providerId="Windows Live" clId="Web-{0D3988D4-1EF5-789F-06F4-44321264FEC8}" dt="2024-10-30T23:10:08.991" v="263" actId="20577"/>
        <pc:sldMkLst>
          <pc:docMk/>
          <pc:sldMk cId="4150792404" sldId="262"/>
        </pc:sldMkLst>
      </pc:sldChg>
      <pc:sldChg chg="modSp">
        <pc:chgData name="Nathan Burns" userId="5f0d994f25e02479" providerId="Windows Live" clId="Web-{0D3988D4-1EF5-789F-06F4-44321264FEC8}" dt="2024-10-30T23:09:39.958" v="211" actId="20577"/>
        <pc:sldMkLst>
          <pc:docMk/>
          <pc:sldMk cId="2743527384" sldId="263"/>
        </pc:sldMkLst>
      </pc:sldChg>
      <pc:sldChg chg="modSp">
        <pc:chgData name="Nathan Burns" userId="5f0d994f25e02479" providerId="Windows Live" clId="Web-{0D3988D4-1EF5-789F-06F4-44321264FEC8}" dt="2024-10-30T23:03:37.056" v="120" actId="20577"/>
        <pc:sldMkLst>
          <pc:docMk/>
          <pc:sldMk cId="617972045" sldId="294"/>
        </pc:sldMkLst>
      </pc:sldChg>
      <pc:sldChg chg="del">
        <pc:chgData name="Nathan Burns" userId="5f0d994f25e02479" providerId="Windows Live" clId="Web-{0D3988D4-1EF5-789F-06F4-44321264FEC8}" dt="2024-10-30T23:10:17.710" v="265"/>
        <pc:sldMkLst>
          <pc:docMk/>
          <pc:sldMk cId="1911528387" sldId="296"/>
        </pc:sldMkLst>
      </pc:sldChg>
      <pc:sldChg chg="modSp">
        <pc:chgData name="Nathan Burns" userId="5f0d994f25e02479" providerId="Windows Live" clId="Web-{0D3988D4-1EF5-789F-06F4-44321264FEC8}" dt="2024-10-30T23:02:59.070" v="108" actId="20577"/>
        <pc:sldMkLst>
          <pc:docMk/>
          <pc:sldMk cId="196138239" sldId="306"/>
        </pc:sldMkLst>
      </pc:sldChg>
      <pc:sldChg chg="del">
        <pc:chgData name="Nathan Burns" userId="5f0d994f25e02479" providerId="Windows Live" clId="Web-{0D3988D4-1EF5-789F-06F4-44321264FEC8}" dt="2024-10-30T23:03:16.321" v="114"/>
        <pc:sldMkLst>
          <pc:docMk/>
          <pc:sldMk cId="1358079910" sldId="307"/>
        </pc:sldMkLst>
      </pc:sldChg>
      <pc:sldChg chg="del">
        <pc:chgData name="Nathan Burns" userId="5f0d994f25e02479" providerId="Windows Live" clId="Web-{0D3988D4-1EF5-789F-06F4-44321264FEC8}" dt="2024-10-30T23:10:20.897" v="266"/>
        <pc:sldMkLst>
          <pc:docMk/>
          <pc:sldMk cId="3254059409" sldId="310"/>
        </pc:sldMkLst>
      </pc:sldChg>
      <pc:sldChg chg="del">
        <pc:chgData name="Nathan Burns" userId="5f0d994f25e02479" providerId="Windows Live" clId="Web-{0D3988D4-1EF5-789F-06F4-44321264FEC8}" dt="2024-10-30T23:10:21.929" v="267"/>
        <pc:sldMkLst>
          <pc:docMk/>
          <pc:sldMk cId="3616179754" sldId="311"/>
        </pc:sldMkLst>
      </pc:sldChg>
      <pc:sldChg chg="del">
        <pc:chgData name="Nathan Burns" userId="5f0d994f25e02479" providerId="Windows Live" clId="Web-{0D3988D4-1EF5-789F-06F4-44321264FEC8}" dt="2024-10-30T23:10:22.757" v="268"/>
        <pc:sldMkLst>
          <pc:docMk/>
          <pc:sldMk cId="3428139643" sldId="312"/>
        </pc:sldMkLst>
      </pc:sldChg>
      <pc:sldChg chg="modSp">
        <pc:chgData name="Nathan Burns" userId="5f0d994f25e02479" providerId="Windows Live" clId="Web-{0D3988D4-1EF5-789F-06F4-44321264FEC8}" dt="2024-10-30T23:00:54.597" v="38" actId="20577"/>
        <pc:sldMkLst>
          <pc:docMk/>
          <pc:sldMk cId="3523654226" sldId="315"/>
        </pc:sldMkLst>
      </pc:sldChg>
      <pc:sldChg chg="del">
        <pc:chgData name="Nathan Burns" userId="5f0d994f25e02479" providerId="Windows Live" clId="Web-{0D3988D4-1EF5-789F-06F4-44321264FEC8}" dt="2024-10-30T23:03:31.634" v="119"/>
        <pc:sldMkLst>
          <pc:docMk/>
          <pc:sldMk cId="205397991" sldId="316"/>
        </pc:sldMkLst>
      </pc:sldChg>
      <pc:sldChg chg="modSp del">
        <pc:chgData name="Nathan Burns" userId="5f0d994f25e02479" providerId="Windows Live" clId="Web-{0D3988D4-1EF5-789F-06F4-44321264FEC8}" dt="2024-10-30T22:58:14.186" v="27"/>
        <pc:sldMkLst>
          <pc:docMk/>
          <pc:sldMk cId="481506940" sldId="317"/>
        </pc:sldMkLst>
      </pc:sldChg>
      <pc:sldChg chg="del">
        <pc:chgData name="Nathan Burns" userId="5f0d994f25e02479" providerId="Windows Live" clId="Web-{0D3988D4-1EF5-789F-06F4-44321264FEC8}" dt="2024-10-30T23:10:23.944" v="269"/>
        <pc:sldMkLst>
          <pc:docMk/>
          <pc:sldMk cId="2955494879" sldId="343"/>
        </pc:sldMkLst>
      </pc:sldChg>
      <pc:sldChg chg="modSp">
        <pc:chgData name="Nathan Burns" userId="5f0d994f25e02479" providerId="Windows Live" clId="Web-{0D3988D4-1EF5-789F-06F4-44321264FEC8}" dt="2024-10-30T23:22:35.547" v="395" actId="20577"/>
        <pc:sldMkLst>
          <pc:docMk/>
          <pc:sldMk cId="2113601432" sldId="345"/>
        </pc:sldMkLst>
      </pc:sldChg>
      <pc:sldChg chg="del">
        <pc:chgData name="Nathan Burns" userId="5f0d994f25e02479" providerId="Windows Live" clId="Web-{0D3988D4-1EF5-789F-06F4-44321264FEC8}" dt="2024-10-30T23:02:25.897" v="103"/>
        <pc:sldMkLst>
          <pc:docMk/>
          <pc:sldMk cId="1496350243" sldId="349"/>
        </pc:sldMkLst>
      </pc:sldChg>
      <pc:sldChg chg="modSp">
        <pc:chgData name="Nathan Burns" userId="5f0d994f25e02479" providerId="Windows Live" clId="Web-{0D3988D4-1EF5-789F-06F4-44321264FEC8}" dt="2024-10-30T23:03:21.743" v="117" actId="20577"/>
        <pc:sldMkLst>
          <pc:docMk/>
          <pc:sldMk cId="3725356061" sldId="350"/>
        </pc:sldMkLst>
      </pc:sldChg>
      <pc:sldChg chg="del">
        <pc:chgData name="Nathan Burns" userId="5f0d994f25e02479" providerId="Windows Live" clId="Web-{0D3988D4-1EF5-789F-06F4-44321264FEC8}" dt="2024-10-30T23:10:16.585" v="264"/>
        <pc:sldMkLst>
          <pc:docMk/>
          <pc:sldMk cId="3852705856" sldId="351"/>
        </pc:sldMkLst>
      </pc:sldChg>
      <pc:sldChg chg="modSp add replId">
        <pc:chgData name="Nathan Burns" userId="5f0d994f25e02479" providerId="Windows Live" clId="Web-{0D3988D4-1EF5-789F-06F4-44321264FEC8}" dt="2024-10-30T23:03:07.867" v="113" actId="20577"/>
        <pc:sldMkLst>
          <pc:docMk/>
          <pc:sldMk cId="2016301195" sldId="352"/>
        </pc:sldMkLst>
      </pc:sldChg>
    </pc:docChg>
  </pc:docChgLst>
  <pc:docChgLst>
    <pc:chgData name="Nathan Burns" userId="5f0d994f25e02479" providerId="Windows Live" clId="Web-{86128124-16D9-5F13-37EB-4CE25BD659CB}"/>
    <pc:docChg chg="addSld delSld modSld">
      <pc:chgData name="Nathan Burns" userId="5f0d994f25e02479" providerId="Windows Live" clId="Web-{86128124-16D9-5F13-37EB-4CE25BD659CB}" dt="2024-06-04T13:35:03.346" v="2035" actId="20577"/>
      <pc:docMkLst>
        <pc:docMk/>
      </pc:docMkLst>
      <pc:sldChg chg="addSp delSp modSp delAnim">
        <pc:chgData name="Nathan Burns" userId="5f0d994f25e02479" providerId="Windows Live" clId="Web-{86128124-16D9-5F13-37EB-4CE25BD659CB}" dt="2024-06-04T13:01:08.123" v="139" actId="20577"/>
        <pc:sldMkLst>
          <pc:docMk/>
          <pc:sldMk cId="3796443775" sldId="257"/>
        </pc:sldMkLst>
      </pc:sldChg>
      <pc:sldChg chg="modSp">
        <pc:chgData name="Nathan Burns" userId="5f0d994f25e02479" providerId="Windows Live" clId="Web-{86128124-16D9-5F13-37EB-4CE25BD659CB}" dt="2024-06-04T13:05:24.868" v="335" actId="20577"/>
        <pc:sldMkLst>
          <pc:docMk/>
          <pc:sldMk cId="397178379" sldId="260"/>
        </pc:sldMkLst>
      </pc:sldChg>
      <pc:sldChg chg="modSp">
        <pc:chgData name="Nathan Burns" userId="5f0d994f25e02479" providerId="Windows Live" clId="Web-{86128124-16D9-5F13-37EB-4CE25BD659CB}" dt="2024-06-04T13:12:13.931" v="861" actId="20577"/>
        <pc:sldMkLst>
          <pc:docMk/>
          <pc:sldMk cId="1071697464" sldId="261"/>
        </pc:sldMkLst>
      </pc:sldChg>
      <pc:sldChg chg="del">
        <pc:chgData name="Nathan Burns" userId="5f0d994f25e02479" providerId="Windows Live" clId="Web-{86128124-16D9-5F13-37EB-4CE25BD659CB}" dt="2024-06-04T13:16:34.583" v="1193"/>
        <pc:sldMkLst>
          <pc:docMk/>
          <pc:sldMk cId="3656192460" sldId="264"/>
        </pc:sldMkLst>
      </pc:sldChg>
      <pc:sldChg chg="del">
        <pc:chgData name="Nathan Burns" userId="5f0d994f25e02479" providerId="Windows Live" clId="Web-{86128124-16D9-5F13-37EB-4CE25BD659CB}" dt="2024-06-04T13:16:34.583" v="1191"/>
        <pc:sldMkLst>
          <pc:docMk/>
          <pc:sldMk cId="185678277" sldId="265"/>
        </pc:sldMkLst>
      </pc:sldChg>
      <pc:sldChg chg="del">
        <pc:chgData name="Nathan Burns" userId="5f0d994f25e02479" providerId="Windows Live" clId="Web-{86128124-16D9-5F13-37EB-4CE25BD659CB}" dt="2024-06-04T13:16:34.583" v="1190"/>
        <pc:sldMkLst>
          <pc:docMk/>
          <pc:sldMk cId="2539843452" sldId="283"/>
        </pc:sldMkLst>
      </pc:sldChg>
      <pc:sldChg chg="del">
        <pc:chgData name="Nathan Burns" userId="5f0d994f25e02479" providerId="Windows Live" clId="Web-{86128124-16D9-5F13-37EB-4CE25BD659CB}" dt="2024-06-04T13:16:34.583" v="1189"/>
        <pc:sldMkLst>
          <pc:docMk/>
          <pc:sldMk cId="998876930" sldId="285"/>
        </pc:sldMkLst>
      </pc:sldChg>
      <pc:sldChg chg="del">
        <pc:chgData name="Nathan Burns" userId="5f0d994f25e02479" providerId="Windows Live" clId="Web-{86128124-16D9-5F13-37EB-4CE25BD659CB}" dt="2024-06-04T13:16:34.567" v="1185"/>
        <pc:sldMkLst>
          <pc:docMk/>
          <pc:sldMk cId="2727167478" sldId="288"/>
        </pc:sldMkLst>
      </pc:sldChg>
      <pc:sldChg chg="del">
        <pc:chgData name="Nathan Burns" userId="5f0d994f25e02479" providerId="Windows Live" clId="Web-{86128124-16D9-5F13-37EB-4CE25BD659CB}" dt="2024-06-04T13:16:34.567" v="1186"/>
        <pc:sldMkLst>
          <pc:docMk/>
          <pc:sldMk cId="3104978185" sldId="289"/>
        </pc:sldMkLst>
      </pc:sldChg>
      <pc:sldChg chg="del">
        <pc:chgData name="Nathan Burns" userId="5f0d994f25e02479" providerId="Windows Live" clId="Web-{86128124-16D9-5F13-37EB-4CE25BD659CB}" dt="2024-06-04T13:16:34.583" v="1188"/>
        <pc:sldMkLst>
          <pc:docMk/>
          <pc:sldMk cId="1220898180" sldId="290"/>
        </pc:sldMkLst>
      </pc:sldChg>
      <pc:sldChg chg="del">
        <pc:chgData name="Nathan Burns" userId="5f0d994f25e02479" providerId="Windows Live" clId="Web-{86128124-16D9-5F13-37EB-4CE25BD659CB}" dt="2024-06-04T13:30:03.162" v="1758"/>
        <pc:sldMkLst>
          <pc:docMk/>
          <pc:sldMk cId="232804118" sldId="291"/>
        </pc:sldMkLst>
      </pc:sldChg>
      <pc:sldChg chg="del">
        <pc:chgData name="Nathan Burns" userId="5f0d994f25e02479" providerId="Windows Live" clId="Web-{86128124-16D9-5F13-37EB-4CE25BD659CB}" dt="2024-06-04T13:16:40.505" v="1195"/>
        <pc:sldMkLst>
          <pc:docMk/>
          <pc:sldMk cId="2749267832" sldId="292"/>
        </pc:sldMkLst>
      </pc:sldChg>
      <pc:sldChg chg="modSp">
        <pc:chgData name="Nathan Burns" userId="5f0d994f25e02479" providerId="Windows Live" clId="Web-{86128124-16D9-5F13-37EB-4CE25BD659CB}" dt="2024-06-04T13:15:36.471" v="1110" actId="20577"/>
        <pc:sldMkLst>
          <pc:docMk/>
          <pc:sldMk cId="2767406683" sldId="295"/>
        </pc:sldMkLst>
      </pc:sldChg>
      <pc:sldChg chg="modSp">
        <pc:chgData name="Nathan Burns" userId="5f0d994f25e02479" providerId="Windows Live" clId="Web-{86128124-16D9-5F13-37EB-4CE25BD659CB}" dt="2024-06-04T13:26:16.950" v="1357" actId="20577"/>
        <pc:sldMkLst>
          <pc:docMk/>
          <pc:sldMk cId="1911528387" sldId="296"/>
        </pc:sldMkLst>
      </pc:sldChg>
      <pc:sldChg chg="modSp">
        <pc:chgData name="Nathan Burns" userId="5f0d994f25e02479" providerId="Windows Live" clId="Web-{86128124-16D9-5F13-37EB-4CE25BD659CB}" dt="2024-06-04T13:30:54.383" v="1765" actId="20577"/>
        <pc:sldMkLst>
          <pc:docMk/>
          <pc:sldMk cId="1428935269" sldId="297"/>
        </pc:sldMkLst>
      </pc:sldChg>
      <pc:sldChg chg="del">
        <pc:chgData name="Nathan Burns" userId="5f0d994f25e02479" providerId="Windows Live" clId="Web-{86128124-16D9-5F13-37EB-4CE25BD659CB}" dt="2024-06-04T13:16:34.583" v="1192"/>
        <pc:sldMkLst>
          <pc:docMk/>
          <pc:sldMk cId="1843476269" sldId="298"/>
        </pc:sldMkLst>
      </pc:sldChg>
      <pc:sldChg chg="del">
        <pc:chgData name="Nathan Burns" userId="5f0d994f25e02479" providerId="Windows Live" clId="Web-{86128124-16D9-5F13-37EB-4CE25BD659CB}" dt="2024-06-04T13:16:34.583" v="1187"/>
        <pc:sldMkLst>
          <pc:docMk/>
          <pc:sldMk cId="41697900" sldId="300"/>
        </pc:sldMkLst>
      </pc:sldChg>
      <pc:sldChg chg="del">
        <pc:chgData name="Nathan Burns" userId="5f0d994f25e02479" providerId="Windows Live" clId="Web-{86128124-16D9-5F13-37EB-4CE25BD659CB}" dt="2024-06-04T13:16:34.567" v="1184"/>
        <pc:sldMkLst>
          <pc:docMk/>
          <pc:sldMk cId="239058624" sldId="301"/>
        </pc:sldMkLst>
      </pc:sldChg>
      <pc:sldChg chg="del">
        <pc:chgData name="Nathan Burns" userId="5f0d994f25e02479" providerId="Windows Live" clId="Web-{86128124-16D9-5F13-37EB-4CE25BD659CB}" dt="2024-06-04T13:16:34.567" v="1182"/>
        <pc:sldMkLst>
          <pc:docMk/>
          <pc:sldMk cId="2942070106" sldId="302"/>
        </pc:sldMkLst>
      </pc:sldChg>
      <pc:sldChg chg="del">
        <pc:chgData name="Nathan Burns" userId="5f0d994f25e02479" providerId="Windows Live" clId="Web-{86128124-16D9-5F13-37EB-4CE25BD659CB}" dt="2024-06-04T13:16:34.567" v="1183"/>
        <pc:sldMkLst>
          <pc:docMk/>
          <pc:sldMk cId="3106538896" sldId="303"/>
        </pc:sldMkLst>
      </pc:sldChg>
      <pc:sldChg chg="del">
        <pc:chgData name="Nathan Burns" userId="5f0d994f25e02479" providerId="Windows Live" clId="Web-{86128124-16D9-5F13-37EB-4CE25BD659CB}" dt="2024-06-04T13:16:34.567" v="1181"/>
        <pc:sldMkLst>
          <pc:docMk/>
          <pc:sldMk cId="2239167307" sldId="304"/>
        </pc:sldMkLst>
      </pc:sldChg>
      <pc:sldChg chg="del">
        <pc:chgData name="Nathan Burns" userId="5f0d994f25e02479" providerId="Windows Live" clId="Web-{86128124-16D9-5F13-37EB-4CE25BD659CB}" dt="2024-06-04T13:16:36.895" v="1194"/>
        <pc:sldMkLst>
          <pc:docMk/>
          <pc:sldMk cId="1715953844" sldId="305"/>
        </pc:sldMkLst>
      </pc:sldChg>
      <pc:sldChg chg="modSp add replId">
        <pc:chgData name="Nathan Burns" userId="5f0d994f25e02479" providerId="Windows Live" clId="Web-{86128124-16D9-5F13-37EB-4CE25BD659CB}" dt="2024-06-04T13:11:24.789" v="816" actId="20577"/>
        <pc:sldMkLst>
          <pc:docMk/>
          <pc:sldMk cId="196138239" sldId="306"/>
        </pc:sldMkLst>
      </pc:sldChg>
      <pc:sldChg chg="modSp add replId">
        <pc:chgData name="Nathan Burns" userId="5f0d994f25e02479" providerId="Windows Live" clId="Web-{86128124-16D9-5F13-37EB-4CE25BD659CB}" dt="2024-06-04T13:09:27.862" v="669" actId="20577"/>
        <pc:sldMkLst>
          <pc:docMk/>
          <pc:sldMk cId="1358079910" sldId="307"/>
        </pc:sldMkLst>
      </pc:sldChg>
      <pc:sldChg chg="modSp add replId">
        <pc:chgData name="Nathan Burns" userId="5f0d994f25e02479" providerId="Windows Live" clId="Web-{86128124-16D9-5F13-37EB-4CE25BD659CB}" dt="2024-06-04T13:13:29.216" v="981" actId="20577"/>
        <pc:sldMkLst>
          <pc:docMk/>
          <pc:sldMk cId="3392459876" sldId="308"/>
        </pc:sldMkLst>
      </pc:sldChg>
      <pc:sldChg chg="modSp add replId">
        <pc:chgData name="Nathan Burns" userId="5f0d994f25e02479" providerId="Windows Live" clId="Web-{86128124-16D9-5F13-37EB-4CE25BD659CB}" dt="2024-06-04T13:16:22.832" v="1180" actId="20577"/>
        <pc:sldMkLst>
          <pc:docMk/>
          <pc:sldMk cId="947578376" sldId="309"/>
        </pc:sldMkLst>
      </pc:sldChg>
      <pc:sldChg chg="add del replId">
        <pc:chgData name="Nathan Burns" userId="5f0d994f25e02479" providerId="Windows Live" clId="Web-{86128124-16D9-5F13-37EB-4CE25BD659CB}" dt="2024-06-04T13:23:57.335" v="1197"/>
        <pc:sldMkLst>
          <pc:docMk/>
          <pc:sldMk cId="745390953" sldId="310"/>
        </pc:sldMkLst>
      </pc:sldChg>
      <pc:sldChg chg="modSp add replId">
        <pc:chgData name="Nathan Burns" userId="5f0d994f25e02479" providerId="Windows Live" clId="Web-{86128124-16D9-5F13-37EB-4CE25BD659CB}" dt="2024-06-04T13:26:41.654" v="1444" actId="20577"/>
        <pc:sldMkLst>
          <pc:docMk/>
          <pc:sldMk cId="3254059409" sldId="310"/>
        </pc:sldMkLst>
      </pc:sldChg>
      <pc:sldChg chg="modSp add replId">
        <pc:chgData name="Nathan Burns" userId="5f0d994f25e02479" providerId="Windows Live" clId="Web-{86128124-16D9-5F13-37EB-4CE25BD659CB}" dt="2024-06-04T13:27:20.749" v="1512" actId="20577"/>
        <pc:sldMkLst>
          <pc:docMk/>
          <pc:sldMk cId="3616179754" sldId="311"/>
        </pc:sldMkLst>
      </pc:sldChg>
      <pc:sldChg chg="modSp add replId">
        <pc:chgData name="Nathan Burns" userId="5f0d994f25e02479" providerId="Windows Live" clId="Web-{86128124-16D9-5F13-37EB-4CE25BD659CB}" dt="2024-06-04T13:29:14.207" v="1583" actId="20577"/>
        <pc:sldMkLst>
          <pc:docMk/>
          <pc:sldMk cId="3428139643" sldId="312"/>
        </pc:sldMkLst>
      </pc:sldChg>
      <pc:sldChg chg="modSp add replId">
        <pc:chgData name="Nathan Burns" userId="5f0d994f25e02479" providerId="Windows Live" clId="Web-{86128124-16D9-5F13-37EB-4CE25BD659CB}" dt="2024-06-04T13:35:03.346" v="2035" actId="20577"/>
        <pc:sldMkLst>
          <pc:docMk/>
          <pc:sldMk cId="1363110454" sldId="313"/>
        </pc:sldMkLst>
      </pc:sldChg>
      <pc:sldChg chg="add del replId">
        <pc:chgData name="Nathan Burns" userId="5f0d994f25e02479" providerId="Windows Live" clId="Web-{86128124-16D9-5F13-37EB-4CE25BD659CB}" dt="2024-06-04T13:32:24.933" v="1852"/>
        <pc:sldMkLst>
          <pc:docMk/>
          <pc:sldMk cId="1401994132" sldId="313"/>
        </pc:sldMkLst>
      </pc:sldChg>
    </pc:docChg>
  </pc:docChgLst>
  <pc:docChgLst>
    <pc:chgData name="Nathan Burns" userId="5f0d994f25e02479" providerId="Windows Live" clId="Web-{CE2B4DFA-2ABC-AB68-AD69-87B1F39BEC78}"/>
    <pc:docChg chg="addSld delSld modSld sldOrd">
      <pc:chgData name="Nathan Burns" userId="5f0d994f25e02479" providerId="Windows Live" clId="Web-{CE2B4DFA-2ABC-AB68-AD69-87B1F39BEC78}" dt="2025-07-15T13:33:12.739" v="143" actId="1076"/>
      <pc:docMkLst>
        <pc:docMk/>
      </pc:docMkLst>
      <pc:sldChg chg="ord">
        <pc:chgData name="Nathan Burns" userId="5f0d994f25e02479" providerId="Windows Live" clId="Web-{CE2B4DFA-2ABC-AB68-AD69-87B1F39BEC78}" dt="2025-07-15T13:16:46.136" v="54"/>
        <pc:sldMkLst>
          <pc:docMk/>
          <pc:sldMk cId="297764114" sldId="392"/>
        </pc:sldMkLst>
      </pc:sldChg>
      <pc:sldChg chg="ord">
        <pc:chgData name="Nathan Burns" userId="5f0d994f25e02479" providerId="Windows Live" clId="Web-{CE2B4DFA-2ABC-AB68-AD69-87B1F39BEC78}" dt="2025-07-15T13:16:46.136" v="53"/>
        <pc:sldMkLst>
          <pc:docMk/>
          <pc:sldMk cId="205970107" sldId="393"/>
        </pc:sldMkLst>
      </pc:sldChg>
      <pc:sldChg chg="addSp modSp">
        <pc:chgData name="Nathan Burns" userId="5f0d994f25e02479" providerId="Windows Live" clId="Web-{CE2B4DFA-2ABC-AB68-AD69-87B1F39BEC78}" dt="2025-07-15T13:33:12.739" v="143" actId="1076"/>
        <pc:sldMkLst>
          <pc:docMk/>
          <pc:sldMk cId="1067182457" sldId="511"/>
        </pc:sldMkLst>
      </pc:sldChg>
      <pc:sldChg chg="modSp">
        <pc:chgData name="Nathan Burns" userId="5f0d994f25e02479" providerId="Windows Live" clId="Web-{CE2B4DFA-2ABC-AB68-AD69-87B1F39BEC78}" dt="2025-07-15T13:19:07.416" v="62" actId="20577"/>
        <pc:sldMkLst>
          <pc:docMk/>
          <pc:sldMk cId="3638606551" sldId="521"/>
        </pc:sldMkLst>
      </pc:sldChg>
      <pc:sldChg chg="modSp">
        <pc:chgData name="Nathan Burns" userId="5f0d994f25e02479" providerId="Windows Live" clId="Web-{CE2B4DFA-2ABC-AB68-AD69-87B1F39BEC78}" dt="2025-07-15T13:19:33.072" v="65" actId="20577"/>
        <pc:sldMkLst>
          <pc:docMk/>
          <pc:sldMk cId="3059603026" sldId="522"/>
        </pc:sldMkLst>
      </pc:sldChg>
      <pc:sldChg chg="del">
        <pc:chgData name="Nathan Burns" userId="5f0d994f25e02479" providerId="Windows Live" clId="Web-{CE2B4DFA-2ABC-AB68-AD69-87B1F39BEC78}" dt="2025-07-15T13:19:51.306" v="66"/>
        <pc:sldMkLst>
          <pc:docMk/>
          <pc:sldMk cId="3516408073" sldId="524"/>
        </pc:sldMkLst>
      </pc:sldChg>
      <pc:sldChg chg="del">
        <pc:chgData name="Nathan Burns" userId="5f0d994f25e02479" providerId="Windows Live" clId="Web-{CE2B4DFA-2ABC-AB68-AD69-87B1F39BEC78}" dt="2025-07-15T13:19:58.634" v="67"/>
        <pc:sldMkLst>
          <pc:docMk/>
          <pc:sldMk cId="1743714511" sldId="528"/>
        </pc:sldMkLst>
      </pc:sldChg>
      <pc:sldChg chg="del">
        <pc:chgData name="Nathan Burns" userId="5f0d994f25e02479" providerId="Windows Live" clId="Web-{CE2B4DFA-2ABC-AB68-AD69-87B1F39BEC78}" dt="2025-07-15T13:20:05.947" v="68"/>
        <pc:sldMkLst>
          <pc:docMk/>
          <pc:sldMk cId="185973100" sldId="532"/>
        </pc:sldMkLst>
      </pc:sldChg>
      <pc:sldChg chg="modSp">
        <pc:chgData name="Nathan Burns" userId="5f0d994f25e02479" providerId="Windows Live" clId="Web-{CE2B4DFA-2ABC-AB68-AD69-87B1F39BEC78}" dt="2025-07-15T13:20:13.353" v="70" actId="20577"/>
        <pc:sldMkLst>
          <pc:docMk/>
          <pc:sldMk cId="662146459" sldId="533"/>
        </pc:sldMkLst>
      </pc:sldChg>
      <pc:sldChg chg="modSp">
        <pc:chgData name="Nathan Burns" userId="5f0d994f25e02479" providerId="Windows Live" clId="Web-{CE2B4DFA-2ABC-AB68-AD69-87B1F39BEC78}" dt="2025-07-15T13:25:36.930" v="72" actId="20577"/>
        <pc:sldMkLst>
          <pc:docMk/>
          <pc:sldMk cId="1818319995" sldId="534"/>
        </pc:sldMkLst>
      </pc:sldChg>
      <pc:sldChg chg="ord">
        <pc:chgData name="Nathan Burns" userId="5f0d994f25e02479" providerId="Windows Live" clId="Web-{CE2B4DFA-2ABC-AB68-AD69-87B1F39BEC78}" dt="2025-07-15T13:16:46.136" v="56"/>
        <pc:sldMkLst>
          <pc:docMk/>
          <pc:sldMk cId="527609064" sldId="536"/>
        </pc:sldMkLst>
      </pc:sldChg>
      <pc:sldChg chg="ord">
        <pc:chgData name="Nathan Burns" userId="5f0d994f25e02479" providerId="Windows Live" clId="Web-{CE2B4DFA-2ABC-AB68-AD69-87B1F39BEC78}" dt="2025-07-15T13:16:46.136" v="55"/>
        <pc:sldMkLst>
          <pc:docMk/>
          <pc:sldMk cId="3148502321" sldId="537"/>
        </pc:sldMkLst>
      </pc:sldChg>
      <pc:sldChg chg="modSp add replId">
        <pc:chgData name="Nathan Burns" userId="5f0d994f25e02479" providerId="Windows Live" clId="Web-{CE2B4DFA-2ABC-AB68-AD69-87B1F39BEC78}" dt="2025-07-15T13:28:42.523" v="140" actId="20577"/>
        <pc:sldMkLst>
          <pc:docMk/>
          <pc:sldMk cId="2845751534" sldId="538"/>
        </pc:sldMkLst>
      </pc:sldChg>
    </pc:docChg>
  </pc:docChgLst>
  <pc:docChgLst>
    <pc:chgData name="Nathan Burns" userId="5f0d994f25e02479" providerId="Windows Live" clId="Web-{1A0EFB58-1650-B4C4-47F9-96A63CBF6613}"/>
    <pc:docChg chg="modSld">
      <pc:chgData name="Nathan Burns" userId="5f0d994f25e02479" providerId="Windows Live" clId="Web-{1A0EFB58-1650-B4C4-47F9-96A63CBF6613}" dt="2024-04-19T09:06:57.668" v="34" actId="20577"/>
      <pc:docMkLst>
        <pc:docMk/>
      </pc:docMkLst>
      <pc:sldChg chg="modSp">
        <pc:chgData name="Nathan Burns" userId="5f0d994f25e02479" providerId="Windows Live" clId="Web-{1A0EFB58-1650-B4C4-47F9-96A63CBF6613}" dt="2024-04-19T09:06:33.463" v="32" actId="20577"/>
        <pc:sldMkLst>
          <pc:docMk/>
          <pc:sldMk cId="3104978185" sldId="289"/>
        </pc:sldMkLst>
      </pc:sldChg>
      <pc:sldChg chg="modSp">
        <pc:chgData name="Nathan Burns" userId="5f0d994f25e02479" providerId="Windows Live" clId="Web-{1A0EFB58-1650-B4C4-47F9-96A63CBF6613}" dt="2024-04-19T09:06:57.668" v="34" actId="20577"/>
        <pc:sldMkLst>
          <pc:docMk/>
          <pc:sldMk cId="232804118" sldId="291"/>
        </pc:sldMkLst>
      </pc:sldChg>
    </pc:docChg>
  </pc:docChgLst>
  <pc:docChgLst>
    <pc:chgData name="Nathan Burns" userId="5f0d994f25e02479" providerId="Windows Live" clId="Web-{6706D4E8-399B-5F84-FD98-C96D01B5B4A7}"/>
    <pc:docChg chg="addSld">
      <pc:chgData name="Nathan Burns" userId="5f0d994f25e02479" providerId="Windows Live" clId="Web-{6706D4E8-399B-5F84-FD98-C96D01B5B4A7}" dt="2025-07-01T13:32:57.568" v="1"/>
      <pc:docMkLst>
        <pc:docMk/>
      </pc:docMkLst>
      <pc:sldChg chg="add">
        <pc:chgData name="Nathan Burns" userId="5f0d994f25e02479" providerId="Windows Live" clId="Web-{6706D4E8-399B-5F84-FD98-C96D01B5B4A7}" dt="2025-07-01T13:32:57.553" v="0"/>
        <pc:sldMkLst>
          <pc:docMk/>
          <pc:sldMk cId="727966832" sldId="430"/>
        </pc:sldMkLst>
      </pc:sldChg>
      <pc:sldChg chg="add">
        <pc:chgData name="Nathan Burns" userId="5f0d994f25e02479" providerId="Windows Live" clId="Web-{6706D4E8-399B-5F84-FD98-C96D01B5B4A7}" dt="2025-07-01T13:32:57.568" v="1"/>
        <pc:sldMkLst>
          <pc:docMk/>
          <pc:sldMk cId="3599807533" sldId="431"/>
        </pc:sldMkLst>
      </pc:sldChg>
    </pc:docChg>
  </pc:docChgLst>
  <pc:docChgLst>
    <pc:chgData clId="Web-{A817FC9A-B46C-8652-6B6F-78C09DE384D5}"/>
    <pc:docChg chg="addSld">
      <pc:chgData name="" userId="" providerId="" clId="Web-{A817FC9A-B46C-8652-6B6F-78C09DE384D5}" dt="2024-07-09T21:25:01.280" v="0"/>
      <pc:docMkLst>
        <pc:docMk/>
      </pc:docMkLst>
      <pc:sldChg chg="new">
        <pc:chgData name="" userId="" providerId="" clId="Web-{A817FC9A-B46C-8652-6B6F-78C09DE384D5}" dt="2024-07-09T21:25:01.280" v="0"/>
        <pc:sldMkLst>
          <pc:docMk/>
          <pc:sldMk cId="4148293388" sldId="314"/>
        </pc:sldMkLst>
      </pc:sldChg>
    </pc:docChg>
  </pc:docChgLst>
  <pc:docChgLst>
    <pc:chgData name="Nathan Burns" userId="5f0d994f25e02479" providerId="Windows Live" clId="Web-{14067408-1B18-162A-92CB-A7D9894DEA26}"/>
    <pc:docChg chg="addSld modSld sldOrd">
      <pc:chgData name="Nathan Burns" userId="5f0d994f25e02479" providerId="Windows Live" clId="Web-{14067408-1B18-162A-92CB-A7D9894DEA26}" dt="2025-07-10T14:19:04.033" v="21" actId="20577"/>
      <pc:docMkLst>
        <pc:docMk/>
      </pc:docMkLst>
      <pc:sldChg chg="delSp modSp new ord">
        <pc:chgData name="Nathan Burns" userId="5f0d994f25e02479" providerId="Windows Live" clId="Web-{14067408-1B18-162A-92CB-A7D9894DEA26}" dt="2025-07-10T14:19:04.033" v="21" actId="20577"/>
        <pc:sldMkLst>
          <pc:docMk/>
          <pc:sldMk cId="3012460918" sldId="519"/>
        </pc:sldMkLst>
        <pc:spChg chg="mod">
          <ac:chgData name="Nathan Burns" userId="5f0d994f25e02479" providerId="Windows Live" clId="Web-{14067408-1B18-162A-92CB-A7D9894DEA26}" dt="2025-07-10T14:19:04.033" v="21" actId="20577"/>
          <ac:spMkLst>
            <pc:docMk/>
            <pc:sldMk cId="3012460918" sldId="519"/>
            <ac:spMk id="2" creationId="{39D1E5B7-07BE-1EAE-F2BD-BFB52E2F5EDC}"/>
          </ac:spMkLst>
        </pc:spChg>
      </pc:sldChg>
    </pc:docChg>
  </pc:docChgLst>
  <pc:docChgLst>
    <pc:chgData clId="Web-{0D3988D4-1EF5-789F-06F4-44321264FEC8}"/>
    <pc:docChg chg="modSld">
      <pc:chgData name="" userId="" providerId="" clId="Web-{0D3988D4-1EF5-789F-06F4-44321264FEC8}" dt="2024-10-30T22:56:58.605" v="38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0822A-F94F-441D-8DF8-F6724C91BAD6}" type="datetimeFigureOut"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E7217-6095-4C7F-AB92-93430C3656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Play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 b="1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Char char="•"/>
              <a:defRPr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0988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4pPr>
            <a:lvl5pPr marL="2286000" lvl="4" indent="-30987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838200" y="1924493"/>
            <a:ext cx="5181600" cy="425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6172200" y="1924493"/>
            <a:ext cx="5181600" cy="425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2"/>
          </p:nvPr>
        </p:nvSpPr>
        <p:spPr>
          <a:xfrm>
            <a:off x="839788" y="2558237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3"/>
          </p:nvPr>
        </p:nvSpPr>
        <p:spPr>
          <a:xfrm>
            <a:off x="6172200" y="1734325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4"/>
          </p:nvPr>
        </p:nvSpPr>
        <p:spPr>
          <a:xfrm>
            <a:off x="6172200" y="2558237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1pPr>
            <a:lvl2pPr marL="914400" lvl="1" indent="-37084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40"/>
              <a:buChar char="•"/>
              <a:defRPr sz="2800"/>
            </a:lvl2pPr>
            <a:lvl3pPr marL="1371600" lvl="2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20"/>
              <a:buChar char="•"/>
              <a:defRPr sz="24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20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body" idx="1"/>
          </p:nvPr>
        </p:nvSpPr>
        <p:spPr>
          <a:xfrm rot="5400000">
            <a:off x="4083788" y="-931234"/>
            <a:ext cx="4024424" cy="9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3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9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7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5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8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7"/>
          <p:cNvCxnSpPr/>
          <p:nvPr/>
        </p:nvCxnSpPr>
        <p:spPr>
          <a:xfrm flipH="1">
            <a:off x="0" y="0"/>
            <a:ext cx="3119718" cy="6858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7;p27"/>
          <p:cNvCxnSpPr/>
          <p:nvPr/>
        </p:nvCxnSpPr>
        <p:spPr>
          <a:xfrm flipH="1">
            <a:off x="0" y="0"/>
            <a:ext cx="903768" cy="6543675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8;p27"/>
          <p:cNvCxnSpPr/>
          <p:nvPr/>
        </p:nvCxnSpPr>
        <p:spPr>
          <a:xfrm rot="10800000">
            <a:off x="-42863" y="5791200"/>
            <a:ext cx="6286501" cy="1066801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9;p27"/>
          <p:cNvCxnSpPr/>
          <p:nvPr/>
        </p:nvCxnSpPr>
        <p:spPr>
          <a:xfrm flipH="1">
            <a:off x="8462964" y="5848350"/>
            <a:ext cx="3729036" cy="100965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0;p27"/>
          <p:cNvCxnSpPr/>
          <p:nvPr/>
        </p:nvCxnSpPr>
        <p:spPr>
          <a:xfrm flipH="1">
            <a:off x="11543158" y="1647825"/>
            <a:ext cx="648842" cy="5210175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1;p27"/>
          <p:cNvCxnSpPr/>
          <p:nvPr/>
        </p:nvCxnSpPr>
        <p:spPr>
          <a:xfrm rot="10800000">
            <a:off x="10781554" y="0"/>
            <a:ext cx="1410446" cy="425834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27"/>
          <p:cNvCxnSpPr/>
          <p:nvPr/>
        </p:nvCxnSpPr>
        <p:spPr>
          <a:xfrm rot="10800000">
            <a:off x="6529388" y="-4763"/>
            <a:ext cx="5662612" cy="931975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27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  <a:defRPr sz="4400" b="0" i="1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9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9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rmetacognition@gmail.com" TargetMode="External"/><Relationship Id="rId2" Type="http://schemas.openxmlformats.org/officeDocument/2006/relationships/hyperlink" Target="mailto:nathan@mrmetacognitio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E5B7-07BE-1EAE-F2BD-BFB52E2F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5809013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/>
              <a:t>Your webinar will begin shortly!</a:t>
            </a:r>
          </a:p>
        </p:txBody>
      </p:sp>
    </p:spTree>
    <p:extLst>
      <p:ext uri="{BB962C8B-B14F-4D97-AF65-F5344CB8AC3E}">
        <p14:creationId xmlns:p14="http://schemas.microsoft.com/office/powerpoint/2010/main" val="301246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Write...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076225"/>
            <a:ext cx="9932896" cy="1238353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i="1" dirty="0"/>
              <a:t>What characteristics do independent &amp; resilient learners have?</a:t>
            </a:r>
            <a:endParaRPr lang="en-US" dirty="0"/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pic>
        <p:nvPicPr>
          <p:cNvPr id="7" name="Picture 6" descr="Venn diagram? | Twinkl Teaching Wiki ...">
            <a:extLst>
              <a:ext uri="{FF2B5EF4-FFF2-40B4-BE49-F238E27FC236}">
                <a16:creationId xmlns:a16="http://schemas.microsoft.com/office/drawing/2014/main" id="{9D1ECBDE-6151-7761-3989-A0FD35FC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43" b="22951"/>
          <a:stretch/>
        </p:blipFill>
        <p:spPr>
          <a:xfrm>
            <a:off x="3427658" y="3432419"/>
            <a:ext cx="5337038" cy="30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Effective Independent Learners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An </a:t>
            </a:r>
            <a:r>
              <a:rPr lang="en-US" b="1"/>
              <a:t>effective </a:t>
            </a:r>
            <a:r>
              <a:rPr lang="en-US"/>
              <a:t>independent learner:</a:t>
            </a:r>
          </a:p>
          <a:p>
            <a:pPr marL="342900" indent="-342900"/>
            <a:r>
              <a:rPr lang="en-US"/>
              <a:t>Knows exactly what work they need to focus on</a:t>
            </a:r>
          </a:p>
          <a:p>
            <a:pPr marL="342900" indent="-342900"/>
            <a:r>
              <a:rPr lang="en-US"/>
              <a:t>Has strategies to turn to when they are struggling</a:t>
            </a:r>
          </a:p>
          <a:p>
            <a:pPr marL="342900" indent="-342900"/>
            <a:r>
              <a:rPr lang="en-US"/>
              <a:t>Knows when they need to ask for further support</a:t>
            </a:r>
          </a:p>
          <a:p>
            <a:pPr marL="342900" indent="-342900"/>
            <a:r>
              <a:rPr lang="en-US"/>
              <a:t>Understands effective ways to revise </a:t>
            </a:r>
          </a:p>
          <a:p>
            <a:pPr marL="342900" indent="-342900"/>
            <a:r>
              <a:rPr lang="en-US"/>
              <a:t>Has a set of effective reflection strategies</a:t>
            </a:r>
          </a:p>
          <a:p>
            <a:pPr marL="342900" indent="-342900"/>
            <a:r>
              <a:rPr lang="en-US"/>
              <a:t>Has appropriate planning techniques</a:t>
            </a:r>
          </a:p>
          <a:p>
            <a:pPr marL="342900" indent="-342900"/>
            <a:r>
              <a:rPr lang="en-US"/>
              <a:t>Fully considers the task at hand</a:t>
            </a:r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E557EC9-9503-856B-6DE8-DBE951EE8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Resilient Learners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A resilient learner:</a:t>
            </a:r>
          </a:p>
          <a:p>
            <a:pPr marL="342900" indent="-342900"/>
            <a:r>
              <a:rPr lang="en-US"/>
              <a:t>Doesn't instantly give up</a:t>
            </a:r>
          </a:p>
          <a:p>
            <a:pPr marL="342900" indent="-342900"/>
            <a:r>
              <a:rPr lang="en-US"/>
              <a:t>Has a range of strategies for when they are struggling</a:t>
            </a:r>
          </a:p>
          <a:p>
            <a:pPr marL="342900" indent="-342900"/>
            <a:r>
              <a:rPr lang="en-US"/>
              <a:t>Knows how to regulate their emotions</a:t>
            </a:r>
          </a:p>
          <a:p>
            <a:pPr marL="342900" indent="-342900"/>
            <a:r>
              <a:rPr lang="en-US"/>
              <a:t>Knows which resources to turn to for support</a:t>
            </a:r>
          </a:p>
          <a:p>
            <a:pPr marL="342900" indent="-342900"/>
            <a:r>
              <a:rPr lang="en-US"/>
              <a:t>Knows how to communicate what they are struggling with</a:t>
            </a:r>
          </a:p>
          <a:p>
            <a:pPr marL="342900" indent="-342900"/>
            <a:r>
              <a:rPr lang="en-US"/>
              <a:t>Can </a:t>
            </a:r>
            <a:r>
              <a:rPr lang="en-US" err="1"/>
              <a:t>prioritise</a:t>
            </a:r>
            <a:r>
              <a:rPr lang="en-US"/>
              <a:t> long-term, over short-term, gain</a:t>
            </a:r>
          </a:p>
          <a:p>
            <a:pPr marL="342900" indent="-342900"/>
            <a:endParaRPr lang="en-US"/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E557EC9-9503-856B-6DE8-DBE951EE8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 fontScale="90000"/>
          </a:bodyPr>
          <a:lstStyle/>
          <a:p>
            <a:r>
              <a:rPr lang="en-US" i="0" u="sng" cap="none"/>
              <a:t>Developing Independent &amp; Resilient Learners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/>
          </a:bodyPr>
          <a:lstStyle/>
          <a:p>
            <a:pPr marL="342900" indent="-342900"/>
            <a:r>
              <a:rPr lang="en-US"/>
              <a:t>There are a number of ways in which we can develop independent and resilient learners, from the tasks that we set them to the way we communicate expectations with parents.</a:t>
            </a:r>
          </a:p>
          <a:p>
            <a:pPr marL="342900" indent="-342900"/>
            <a:r>
              <a:rPr lang="en-US"/>
              <a:t>Focus today is on a set of metacognitive strategies, which support the metacognitive abilities of students, and hence improve the effectiveness of their independent learning.</a:t>
            </a:r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E557EC9-9503-856B-6DE8-DBE951EE8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The Strategies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/>
          </a:bodyPr>
          <a:lstStyle/>
          <a:p>
            <a:r>
              <a:rPr lang="en-US"/>
              <a:t>For each strategy, the </a:t>
            </a:r>
            <a:r>
              <a:rPr lang="en-US" i="1"/>
              <a:t>what</a:t>
            </a:r>
            <a:r>
              <a:rPr lang="en-US"/>
              <a:t> and the </a:t>
            </a:r>
            <a:r>
              <a:rPr lang="en-US" i="1"/>
              <a:t>why </a:t>
            </a:r>
            <a:r>
              <a:rPr lang="en-US"/>
              <a:t>will be given.</a:t>
            </a:r>
          </a:p>
          <a:p>
            <a:r>
              <a:rPr lang="en-US"/>
              <a:t>Examples will then be considered for each strategy, that are context specific.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9475995-9A15-E1D7-169E-25D67C42F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Knowledge of Grid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571" y="2556339"/>
            <a:ext cx="9932896" cy="35536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800">
                <a:latin typeface="Univers Condensed Light"/>
                <a:cs typeface="Arial"/>
              </a:rPr>
              <a:t>What?</a:t>
            </a:r>
          </a:p>
          <a:p>
            <a:r>
              <a:rPr lang="en-US" sz="1800">
                <a:latin typeface="Univers Condensed Light"/>
                <a:cs typeface="Arial"/>
              </a:rPr>
              <a:t>Knowledge of grid is a planning tool to get students to think about the fundamentals of </a:t>
            </a:r>
            <a:r>
              <a:rPr lang="en-US" sz="1800" i="1">
                <a:latin typeface="Univers Condensed Light"/>
                <a:cs typeface="Arial"/>
              </a:rPr>
              <a:t>any</a:t>
            </a:r>
            <a:r>
              <a:rPr lang="en-US" sz="1800">
                <a:latin typeface="Univers Condensed Light"/>
                <a:cs typeface="Arial"/>
              </a:rPr>
              <a:t> cognitive activity:</a:t>
            </a:r>
            <a:endParaRPr lang="en-US" sz="1800">
              <a:solidFill>
                <a:srgbClr val="24393F"/>
              </a:solidFill>
              <a:latin typeface="Univers Condensed Light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>
                <a:latin typeface="Univers Condensed Light"/>
                <a:cs typeface="Arial"/>
              </a:rPr>
              <a:t>Knowledge of task</a:t>
            </a:r>
            <a:endParaRPr lang="en-US" sz="1600">
              <a:solidFill>
                <a:srgbClr val="000000"/>
              </a:solidFill>
              <a:latin typeface="Univers Condensed Light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>
                <a:latin typeface="Univers Condensed Light"/>
                <a:cs typeface="Arial"/>
              </a:rPr>
              <a:t>Knowledge of self</a:t>
            </a:r>
            <a:endParaRPr lang="en-US" sz="1600">
              <a:solidFill>
                <a:srgbClr val="000000"/>
              </a:solidFill>
              <a:latin typeface="Univers Condensed Light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>
                <a:latin typeface="Univers Condensed Light"/>
                <a:cs typeface="Arial"/>
              </a:rPr>
              <a:t>Knowledge of strategies</a:t>
            </a:r>
            <a:endParaRPr lang="en-US" sz="1600">
              <a:solidFill>
                <a:srgbClr val="000000"/>
              </a:solidFill>
              <a:latin typeface="Univers Condensed Light"/>
              <a:cs typeface="Arial"/>
            </a:endParaRPr>
          </a:p>
          <a:p>
            <a:pPr marL="0" indent="0">
              <a:buNone/>
            </a:pPr>
            <a:endParaRPr lang="en-US" sz="1800">
              <a:latin typeface="Univers Condensed Light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Univers Condensed Light"/>
                <a:cs typeface="Arial"/>
              </a:rPr>
              <a:t>Why?</a:t>
            </a:r>
          </a:p>
          <a:p>
            <a:r>
              <a:rPr lang="en-US" sz="1800">
                <a:latin typeface="Univers Condensed Light"/>
                <a:cs typeface="Arial"/>
              </a:rPr>
              <a:t>Student forced to attend to these factors</a:t>
            </a:r>
          </a:p>
          <a:p>
            <a:r>
              <a:rPr lang="en-US" sz="1800">
                <a:latin typeface="Univers Condensed Light"/>
                <a:cs typeface="Arial"/>
              </a:rPr>
              <a:t>Places emphasis and priority on these areas (and moves it away from just doing the task)</a:t>
            </a:r>
          </a:p>
          <a:p>
            <a:r>
              <a:rPr lang="en-US" sz="1800">
                <a:latin typeface="Univers Condensed Light"/>
                <a:cs typeface="Arial"/>
              </a:rPr>
              <a:t>Scaffolds an approach to a (complex) task</a:t>
            </a:r>
          </a:p>
          <a:p>
            <a:pPr marL="0" indent="0">
              <a:buNone/>
            </a:pPr>
            <a:endParaRPr lang="en-US" sz="1800">
              <a:latin typeface="Univers Condensed Light"/>
              <a:cs typeface="Arial"/>
            </a:endParaRPr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BFAB86-07C8-F535-9522-4B48C339AE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3475" y="3629025"/>
          <a:ext cx="9906000" cy="2324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979071456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877159356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041828318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 panose="020B0306020202040204" pitchFamily="34" charset="0"/>
                        </a:rPr>
                        <a:t>Knowledge of Task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 panose="020B0306020202040204" pitchFamily="34" charset="0"/>
                        </a:rPr>
                        <a:t>Knowledge of Self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 panose="020B0306020202040204" pitchFamily="34" charset="0"/>
                        </a:rPr>
                        <a:t>Knowledge of Strategies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34232"/>
                  </a:ext>
                </a:extLst>
              </a:tr>
              <a:tr h="1819275"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64440"/>
                  </a:ext>
                </a:extLst>
              </a:tr>
            </a:tbl>
          </a:graphicData>
        </a:graphic>
      </p:graphicFrame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AB97FE9-34B1-8B47-F1C6-A4EE7023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2290763"/>
            <a:ext cx="6858000" cy="1133475"/>
          </a:xfrm>
          <a:prstGeom prst="rect">
            <a:avLst/>
          </a:prstGeom>
        </p:spPr>
      </p:pic>
      <p:pic>
        <p:nvPicPr>
          <p:cNvPr id="9" name="Picture 8" descr="A drawing of a rectangular object with red and blue text&#10;&#10;Description automatically generated">
            <a:extLst>
              <a:ext uri="{FF2B5EF4-FFF2-40B4-BE49-F238E27FC236}">
                <a16:creationId xmlns:a16="http://schemas.microsoft.com/office/drawing/2014/main" id="{95563856-D973-FB66-4110-0587C2C7D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725" y="185738"/>
            <a:ext cx="4391025" cy="2486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2B0B83-6A1A-D32B-82E0-5EE84ED567D6}"/>
              </a:ext>
            </a:extLst>
          </p:cNvPr>
          <p:cNvSpPr txBox="1"/>
          <p:nvPr/>
        </p:nvSpPr>
        <p:spPr>
          <a:xfrm>
            <a:off x="10344150" y="64103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Corbett </a:t>
            </a:r>
            <a:r>
              <a:rPr lang="en-US" err="1">
                <a:solidFill>
                  <a:srgbClr val="24393F"/>
                </a:solidFill>
              </a:rPr>
              <a:t>Maths</a:t>
            </a:r>
            <a:endParaRPr lang="en-US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265D4-0230-877F-8D6C-AC2E6D8ADA95}"/>
              </a:ext>
            </a:extLst>
          </p:cNvPr>
          <p:cNvSpPr txBox="1"/>
          <p:nvPr/>
        </p:nvSpPr>
        <p:spPr>
          <a:xfrm>
            <a:off x="1295400" y="4181474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Finding the maximum chicken that can be in there </a:t>
            </a:r>
          </a:p>
          <a:p>
            <a:r>
              <a:rPr lang="en-US">
                <a:solidFill>
                  <a:srgbClr val="24393F"/>
                </a:solidFill>
              </a:rPr>
              <a:t>Whole number</a:t>
            </a:r>
          </a:p>
          <a:p>
            <a:r>
              <a:rPr lang="en-US">
                <a:solidFill>
                  <a:srgbClr val="24393F"/>
                </a:solidFill>
              </a:rPr>
              <a:t>Round down</a:t>
            </a:r>
          </a:p>
          <a:p>
            <a:r>
              <a:rPr lang="en-US">
                <a:solidFill>
                  <a:srgbClr val="24393F"/>
                </a:solidFill>
              </a:rPr>
              <a:t>Show method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6DCFA4-D498-F65D-DEB2-448066DDB44C}"/>
              </a:ext>
            </a:extLst>
          </p:cNvPr>
          <p:cNvSpPr txBox="1"/>
          <p:nvPr/>
        </p:nvSpPr>
        <p:spPr>
          <a:xfrm>
            <a:off x="4562474" y="4181474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Not confident on method to find area</a:t>
            </a:r>
          </a:p>
          <a:p>
            <a:r>
              <a:rPr lang="en-US">
                <a:solidFill>
                  <a:srgbClr val="24393F"/>
                </a:solidFill>
              </a:rPr>
              <a:t>Know need to divide area by chickens</a:t>
            </a:r>
          </a:p>
          <a:p>
            <a:r>
              <a:rPr lang="en-US">
                <a:solidFill>
                  <a:srgbClr val="24393F"/>
                </a:solidFill>
              </a:rPr>
              <a:t>Confident I need to round down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D2C69-E8DE-E005-D58C-820E74BE1EBA}"/>
              </a:ext>
            </a:extLst>
          </p:cNvPr>
          <p:cNvSpPr txBox="1"/>
          <p:nvPr/>
        </p:nvSpPr>
        <p:spPr>
          <a:xfrm>
            <a:off x="7848599" y="4181474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Area – split into two shapes or three.</a:t>
            </a:r>
          </a:p>
          <a:p>
            <a:r>
              <a:rPr lang="en-US">
                <a:solidFill>
                  <a:srgbClr val="24393F"/>
                </a:solidFill>
              </a:rPr>
              <a:t>Not clear on area of a trapezium</a:t>
            </a:r>
          </a:p>
          <a:p>
            <a:r>
              <a:rPr lang="en-US">
                <a:solidFill>
                  <a:srgbClr val="24393F"/>
                </a:solidFill>
              </a:rPr>
              <a:t>Do know area of triangle – slower but more confident</a:t>
            </a:r>
          </a:p>
        </p:txBody>
      </p:sp>
    </p:spTree>
    <p:extLst>
      <p:ext uri="{BB962C8B-B14F-4D97-AF65-F5344CB8AC3E}">
        <p14:creationId xmlns:p14="http://schemas.microsoft.com/office/powerpoint/2010/main" val="291925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746A557-6BCD-0C4A-4682-74ADDCC180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4925" y="3769421"/>
          <a:ext cx="9906000" cy="2324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88844844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314393044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95366109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/>
                        </a:rPr>
                        <a:t>Knowledge of Task</a:t>
                      </a:r>
                      <a:endParaRPr lang="en-US">
                        <a:effectLst/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/>
                        </a:rPr>
                        <a:t>Knowledge of Self</a:t>
                      </a:r>
                      <a:endParaRPr lang="en-US">
                        <a:effectLst/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/>
                        </a:rPr>
                        <a:t>Knowledge of Strategies</a:t>
                      </a:r>
                      <a:endParaRPr lang="en-US">
                        <a:effectLst/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89281"/>
                  </a:ext>
                </a:extLst>
              </a:tr>
              <a:tr h="181927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8427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C46E17-4508-0246-B80C-540F12E7F779}"/>
              </a:ext>
            </a:extLst>
          </p:cNvPr>
          <p:cNvSpPr txBox="1">
            <a:spLocks/>
          </p:cNvSpPr>
          <p:nvPr/>
        </p:nvSpPr>
        <p:spPr>
          <a:xfrm>
            <a:off x="1406496" y="4356564"/>
            <a:ext cx="2960596" cy="1620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cs typeface="Arial"/>
              </a:rPr>
              <a:t>Only in relation to hyena and appearance</a:t>
            </a:r>
          </a:p>
          <a:p>
            <a:pPr marL="0" indent="0">
              <a:buNone/>
            </a:pPr>
            <a:r>
              <a:rPr lang="en-US" sz="1400">
                <a:cs typeface="Arial"/>
              </a:rPr>
              <a:t>8 marks, so 8 points.</a:t>
            </a:r>
          </a:p>
          <a:p>
            <a:pPr marL="0" indent="0">
              <a:buNone/>
            </a:pPr>
            <a:r>
              <a:rPr lang="en-US" sz="1400">
                <a:cs typeface="Arial"/>
              </a:rPr>
              <a:t>2 for each category and explain them (Is this enough)?</a:t>
            </a:r>
          </a:p>
          <a:p>
            <a:pPr marL="0" indent="0">
              <a:buNone/>
            </a:pPr>
            <a:r>
              <a:rPr lang="en-US" sz="1400">
                <a:cs typeface="Arial"/>
              </a:rPr>
              <a:t>Not limited by this, so maybe make 2 other points?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89DAA0-86A8-9A8F-8BE5-DBF5C6E4C5DF}"/>
              </a:ext>
            </a:extLst>
          </p:cNvPr>
          <p:cNvSpPr txBox="1">
            <a:spLocks/>
          </p:cNvSpPr>
          <p:nvPr/>
        </p:nvSpPr>
        <p:spPr>
          <a:xfrm>
            <a:off x="4778346" y="4356564"/>
            <a:ext cx="2960596" cy="1620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Univers Condensed Light"/>
                <a:cs typeface="Arial"/>
              </a:rPr>
              <a:t>Can</a:t>
            </a:r>
            <a:r>
              <a:rPr lang="en-US" sz="1800">
                <a:cs typeface="Arial"/>
              </a:rPr>
              <a:t> draw out examples from text - 'too big', 'scraggly'</a:t>
            </a:r>
          </a:p>
          <a:p>
            <a:pPr marL="0" indent="0">
              <a:buNone/>
            </a:pPr>
            <a:r>
              <a:rPr lang="en-US" sz="1800">
                <a:cs typeface="Arial"/>
              </a:rPr>
              <a:t>Techniques include...</a:t>
            </a:r>
          </a:p>
          <a:p>
            <a:pPr marL="0" indent="0">
              <a:buNone/>
            </a:pPr>
            <a:r>
              <a:rPr lang="en-US" sz="1800">
                <a:cs typeface="Arial"/>
              </a:rPr>
              <a:t>Sentence forms include...</a:t>
            </a:r>
          </a:p>
          <a:p>
            <a:pPr marL="0" indent="0">
              <a:buNone/>
            </a:pPr>
            <a:r>
              <a:rPr lang="en-US" sz="1800">
                <a:cs typeface="Arial"/>
              </a:rPr>
              <a:t>What about..?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ED7917-3487-0FF1-1117-6F4698DC07C6}"/>
              </a:ext>
            </a:extLst>
          </p:cNvPr>
          <p:cNvSpPr txBox="1">
            <a:spLocks/>
          </p:cNvSpPr>
          <p:nvPr/>
        </p:nvSpPr>
        <p:spPr>
          <a:xfrm>
            <a:off x="8083521" y="4356564"/>
            <a:ext cx="2960596" cy="1620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cs typeface="Arial"/>
              </a:rPr>
              <a:t>Work through each area they've mentioned, 2 points each.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sz="1800">
                <a:cs typeface="Arial"/>
              </a:rPr>
              <a:t>Then my further 2 points.</a:t>
            </a:r>
          </a:p>
          <a:p>
            <a:pPr marL="0" indent="0">
              <a:buNone/>
            </a:pPr>
            <a:r>
              <a:rPr lang="en-US" sz="1800">
                <a:cs typeface="Arial"/>
              </a:rPr>
              <a:t>Need to quote from text (but not too long)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F774C-A275-3C12-2935-C0CBD606997A}"/>
              </a:ext>
            </a:extLst>
          </p:cNvPr>
          <p:cNvSpPr txBox="1"/>
          <p:nvPr/>
        </p:nvSpPr>
        <p:spPr>
          <a:xfrm>
            <a:off x="10344150" y="64103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AQA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064BA53-1F90-31BE-8102-6205FB016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13" y="-4762"/>
            <a:ext cx="50958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746A557-6BCD-0C4A-4682-74ADDCC180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3178871"/>
          <a:ext cx="9906000" cy="2324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88844844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314393044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95366109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/>
                        </a:rPr>
                        <a:t>Knowledge of Task</a:t>
                      </a:r>
                      <a:endParaRPr lang="en-US">
                        <a:effectLst/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/>
                        </a:rPr>
                        <a:t>Knowledge of Self</a:t>
                      </a:r>
                      <a:endParaRPr lang="en-US">
                        <a:effectLst/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/>
                        </a:rPr>
                        <a:t>Knowledge of Strategies</a:t>
                      </a:r>
                      <a:endParaRPr lang="en-US">
                        <a:effectLst/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89281"/>
                  </a:ext>
                </a:extLst>
              </a:tr>
              <a:tr h="181927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/>
                      </a:endParaRPr>
                    </a:p>
                  </a:txBody>
                  <a:tcPr>
                    <a:lnL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8427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C46E17-4508-0246-B80C-540F12E7F779}"/>
              </a:ext>
            </a:extLst>
          </p:cNvPr>
          <p:cNvSpPr txBox="1">
            <a:spLocks/>
          </p:cNvSpPr>
          <p:nvPr/>
        </p:nvSpPr>
        <p:spPr>
          <a:xfrm>
            <a:off x="1244571" y="3766014"/>
            <a:ext cx="2960596" cy="1620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cs typeface="Arial"/>
              </a:rPr>
              <a:t>Needs to be a 6 month plan</a:t>
            </a:r>
          </a:p>
          <a:p>
            <a:pPr marL="0" indent="0">
              <a:buNone/>
            </a:pPr>
            <a:r>
              <a:rPr lang="en-US" sz="1600">
                <a:cs typeface="Arial"/>
              </a:rPr>
              <a:t>Start level of fitness is high</a:t>
            </a:r>
          </a:p>
          <a:p>
            <a:pPr marL="0" indent="0">
              <a:buNone/>
            </a:pPr>
            <a:r>
              <a:rPr lang="en-US" sz="1600">
                <a:cs typeface="Arial"/>
              </a:rPr>
              <a:t>Need to build up to 26.2 miles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89DAA0-86A8-9A8F-8BE5-DBF5C6E4C5DF}"/>
              </a:ext>
            </a:extLst>
          </p:cNvPr>
          <p:cNvSpPr txBox="1">
            <a:spLocks/>
          </p:cNvSpPr>
          <p:nvPr/>
        </p:nvSpPr>
        <p:spPr>
          <a:xfrm>
            <a:off x="4616421" y="3766014"/>
            <a:ext cx="2960596" cy="1620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Univers Condensed Light"/>
                <a:cs typeface="Arial"/>
              </a:rPr>
              <a:t>Not</a:t>
            </a:r>
            <a:r>
              <a:rPr lang="en-US" sz="1800">
                <a:cs typeface="Arial"/>
              </a:rPr>
              <a:t> sure what they are currently doing?</a:t>
            </a:r>
          </a:p>
          <a:p>
            <a:pPr marL="0" indent="0">
              <a:buNone/>
            </a:pPr>
            <a:r>
              <a:rPr lang="en-US" sz="1800">
                <a:cs typeface="Arial"/>
              </a:rPr>
              <a:t>Clear on endpoint.</a:t>
            </a:r>
          </a:p>
          <a:p>
            <a:pPr marL="0" indent="0">
              <a:buNone/>
            </a:pPr>
            <a:r>
              <a:rPr lang="en-US" sz="1800">
                <a:cs typeface="Arial"/>
              </a:rPr>
              <a:t>May want to include some sprints in there too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ED7917-3487-0FF1-1117-6F4698DC07C6}"/>
              </a:ext>
            </a:extLst>
          </p:cNvPr>
          <p:cNvSpPr txBox="1">
            <a:spLocks/>
          </p:cNvSpPr>
          <p:nvPr/>
        </p:nvSpPr>
        <p:spPr>
          <a:xfrm>
            <a:off x="7921596" y="3766014"/>
            <a:ext cx="2960596" cy="1620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cs typeface="Arial"/>
              </a:rPr>
              <a:t>Different layout options</a:t>
            </a:r>
          </a:p>
          <a:p>
            <a:pPr marL="0" indent="0">
              <a:buNone/>
            </a:pPr>
            <a:r>
              <a:rPr lang="en-US" sz="1800">
                <a:cs typeface="Arial"/>
              </a:rPr>
              <a:t>Different training pathways</a:t>
            </a:r>
          </a:p>
          <a:p>
            <a:pPr marL="0" indent="0">
              <a:buNone/>
            </a:pPr>
            <a:r>
              <a:rPr lang="en-US" sz="1800">
                <a:cs typeface="Arial"/>
              </a:rPr>
              <a:t>May be able to give more than 1 option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2E19A3-E71B-D204-E1BB-827555528A08}"/>
              </a:ext>
            </a:extLst>
          </p:cNvPr>
          <p:cNvSpPr txBox="1">
            <a:spLocks/>
          </p:cNvSpPr>
          <p:nvPr/>
        </p:nvSpPr>
        <p:spPr>
          <a:xfrm>
            <a:off x="1133202" y="2052491"/>
            <a:ext cx="9916288" cy="1629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cs typeface="Arial"/>
              </a:rPr>
              <a:t>Design a training program for a cross-country runner, who is looking to run a marathon, in 6 months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BFAB86-07C8-F535-9522-4B48C339AE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3475" y="3629025"/>
          <a:ext cx="9906000" cy="2324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979071456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877159356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041828318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 panose="020B0306020202040204" pitchFamily="34" charset="0"/>
                        </a:rPr>
                        <a:t>Knowledge of Task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 panose="020B0306020202040204" pitchFamily="34" charset="0"/>
                        </a:rPr>
                        <a:t>Knowledge of Self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 panose="020B0306020202040204" pitchFamily="34" charset="0"/>
                        </a:rPr>
                        <a:t>Knowledge of Strategies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34232"/>
                  </a:ext>
                </a:extLst>
              </a:tr>
              <a:tr h="1819275"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6444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A2B0B83-6A1A-D32B-82E0-5EE84ED567D6}"/>
              </a:ext>
            </a:extLst>
          </p:cNvPr>
          <p:cNvSpPr txBox="1"/>
          <p:nvPr/>
        </p:nvSpPr>
        <p:spPr>
          <a:xfrm>
            <a:off x="10344150" y="64103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AQA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265D4-0230-877F-8D6C-AC2E6D8ADA95}"/>
              </a:ext>
            </a:extLst>
          </p:cNvPr>
          <p:cNvSpPr txBox="1"/>
          <p:nvPr/>
        </p:nvSpPr>
        <p:spPr>
          <a:xfrm>
            <a:off x="1295400" y="418147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Description only</a:t>
            </a:r>
          </a:p>
          <a:p>
            <a:r>
              <a:rPr lang="en-US">
                <a:solidFill>
                  <a:srgbClr val="24393F"/>
                </a:solidFill>
              </a:rPr>
              <a:t>5 marks – 5 points</a:t>
            </a:r>
          </a:p>
          <a:p>
            <a:r>
              <a:rPr lang="en-US">
                <a:solidFill>
                  <a:srgbClr val="24393F"/>
                </a:solidFill>
              </a:rPr>
              <a:t>Process description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6DCFA4-D498-F65D-DEB2-448066DDB44C}"/>
              </a:ext>
            </a:extLst>
          </p:cNvPr>
          <p:cNvSpPr txBox="1"/>
          <p:nvPr/>
        </p:nvSpPr>
        <p:spPr>
          <a:xfrm>
            <a:off x="4562474" y="418147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Enters at the...</a:t>
            </a:r>
          </a:p>
          <a:p>
            <a:r>
              <a:rPr lang="en-US">
                <a:solidFill>
                  <a:srgbClr val="24393F"/>
                </a:solidFill>
              </a:rPr>
              <a:t>Then...</a:t>
            </a:r>
          </a:p>
          <a:p>
            <a:r>
              <a:rPr lang="en-US">
                <a:solidFill>
                  <a:srgbClr val="24393F"/>
                </a:solidFill>
              </a:rPr>
              <a:t>Leaves at...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D2C69-E8DE-E005-D58C-820E74BE1EBA}"/>
              </a:ext>
            </a:extLst>
          </p:cNvPr>
          <p:cNvSpPr txBox="1"/>
          <p:nvPr/>
        </p:nvSpPr>
        <p:spPr>
          <a:xfrm>
            <a:off x="7848599" y="4181474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Can I bullet point the response?</a:t>
            </a:r>
          </a:p>
          <a:p>
            <a:r>
              <a:rPr lang="en-US">
                <a:solidFill>
                  <a:srgbClr val="24393F"/>
                </a:solidFill>
              </a:rPr>
              <a:t>Otherwise in continuous prose.</a:t>
            </a:r>
          </a:p>
          <a:p>
            <a:r>
              <a:rPr lang="en-US">
                <a:solidFill>
                  <a:srgbClr val="24393F"/>
                </a:solidFill>
              </a:rPr>
              <a:t>Need to put stages in order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0953243-9EDF-C109-80E5-F5B1D9E5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3" y="2390775"/>
            <a:ext cx="72580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417" y="3433484"/>
            <a:ext cx="8933362" cy="18903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 i="0" u="sng" dirty="0"/>
              <a:t>Developing Independent Learners</a:t>
            </a:r>
            <a:br>
              <a:rPr lang="en-US" sz="6000" b="1" i="0" u="sng" dirty="0"/>
            </a:br>
            <a:br>
              <a:rPr lang="en-US" sz="6000" b="1" i="0" u="sng" dirty="0"/>
            </a:br>
            <a:r>
              <a:rPr lang="en-US" sz="4000" b="1" u="sng" dirty="0"/>
              <a:t>webinar 5</a:t>
            </a:r>
            <a:endParaRPr lang="en-US" dirty="0"/>
          </a:p>
        </p:txBody>
      </p:sp>
      <p:pic>
        <p:nvPicPr>
          <p:cNvPr id="27" name="Picture 26" descr="An abstract genetic concept">
            <a:extLst>
              <a:ext uri="{FF2B5EF4-FFF2-40B4-BE49-F238E27FC236}">
                <a16:creationId xmlns:a16="http://schemas.microsoft.com/office/drawing/2014/main" id="{4B4A9AC7-B390-0FAD-7027-DAD7F7135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14" r="22446" b="-10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A000E28-1D2D-4948-043B-DEE3D191D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BFAB86-07C8-F535-9522-4B48C339AE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3475" y="3629025"/>
          <a:ext cx="9906000" cy="2324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979071456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877159356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041828318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 panose="020B0306020202040204" pitchFamily="34" charset="0"/>
                        </a:rPr>
                        <a:t>Knowledge of Task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 panose="020B0306020202040204" pitchFamily="34" charset="0"/>
                        </a:rPr>
                        <a:t>Knowledge of Self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highlight>
                            <a:srgbClr val="8985D7"/>
                          </a:highlight>
                          <a:latin typeface="Univers Condensed Light" panose="020B0306020202040204" pitchFamily="34" charset="0"/>
                        </a:rPr>
                        <a:t>Knowledge of Strategies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34232"/>
                  </a:ext>
                </a:extLst>
              </a:tr>
              <a:tr h="1819275"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highlight>
                          <a:srgbClr val="DAD9F0"/>
                        </a:highlight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1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6444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A2B0B83-6A1A-D32B-82E0-5EE84ED567D6}"/>
              </a:ext>
            </a:extLst>
          </p:cNvPr>
          <p:cNvSpPr txBox="1"/>
          <p:nvPr/>
        </p:nvSpPr>
        <p:spPr>
          <a:xfrm>
            <a:off x="1131765" y="2424479"/>
            <a:ext cx="89075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4393F"/>
                </a:solidFill>
              </a:rPr>
              <a:t>Consider the benefits and drawbacks of using a 'dry run' for a newly develop computer program (5)</a:t>
            </a:r>
            <a:endParaRPr 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265D4-0230-877F-8D6C-AC2E6D8ADA95}"/>
              </a:ext>
            </a:extLst>
          </p:cNvPr>
          <p:cNvSpPr txBox="1"/>
          <p:nvPr/>
        </p:nvSpPr>
        <p:spPr>
          <a:xfrm>
            <a:off x="1295400" y="4181474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Need to define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24393F"/>
                </a:solidFill>
              </a:rPr>
              <a:t>Need to provide at least 2 benefits and 2 drawbacks (5 marks, 1 for define, 2 for +, 2 for -)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6DCFA4-D498-F65D-DEB2-448066DDB44C}"/>
              </a:ext>
            </a:extLst>
          </p:cNvPr>
          <p:cNvSpPr txBox="1"/>
          <p:nvPr/>
        </p:nvSpPr>
        <p:spPr>
          <a:xfrm>
            <a:off x="4562474" y="4181474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+ Identify issues</a:t>
            </a:r>
          </a:p>
          <a:p>
            <a:r>
              <a:rPr lang="en-US">
                <a:solidFill>
                  <a:srgbClr val="24393F"/>
                </a:solidFill>
              </a:rPr>
              <a:t>+ Reduce costly changes later</a:t>
            </a:r>
          </a:p>
          <a:p>
            <a:endParaRPr lang="en-US">
              <a:solidFill>
                <a:srgbClr val="24393F"/>
              </a:solidFill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solidFill>
                  <a:srgbClr val="24393F"/>
                </a:solidFill>
              </a:rPr>
              <a:t>Takes time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solidFill>
                  <a:srgbClr val="24393F"/>
                </a:solidFill>
              </a:rPr>
              <a:t>Financial cost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D2C69-E8DE-E005-D58C-820E74BE1EBA}"/>
              </a:ext>
            </a:extLst>
          </p:cNvPr>
          <p:cNvSpPr txBox="1"/>
          <p:nvPr/>
        </p:nvSpPr>
        <p:spPr>
          <a:xfrm>
            <a:off x="7848599" y="4181474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24393F"/>
                </a:solidFill>
              </a:rPr>
              <a:t>Start with define, then do the two + then two -</a:t>
            </a:r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24393F"/>
              </a:solidFill>
            </a:endParaRPr>
          </a:p>
          <a:p>
            <a:r>
              <a:rPr lang="en-US" sz="1600">
                <a:solidFill>
                  <a:srgbClr val="24393F"/>
                </a:solidFill>
              </a:rPr>
              <a:t>Or I could try to link them together, e.g. identify issues but this will cost more money to do</a:t>
            </a:r>
          </a:p>
        </p:txBody>
      </p:sp>
    </p:spTree>
    <p:extLst>
      <p:ext uri="{BB962C8B-B14F-4D97-AF65-F5344CB8AC3E}">
        <p14:creationId xmlns:p14="http://schemas.microsoft.com/office/powerpoint/2010/main" val="3684205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Goal Free Problems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What?</a:t>
            </a:r>
          </a:p>
          <a:p>
            <a:r>
              <a:rPr lang="en-US" sz="2000"/>
              <a:t>The removal of the question from a context problem, so students are left with multiple things that they could work out, and are not just limited by the question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Why?</a:t>
            </a:r>
          </a:p>
          <a:p>
            <a:r>
              <a:rPr lang="en-US" sz="2000"/>
              <a:t>Removes the barrier of a 'question'</a:t>
            </a:r>
          </a:p>
          <a:p>
            <a:r>
              <a:rPr lang="en-US" sz="2000"/>
              <a:t>Improves student confidence; show them what they can do</a:t>
            </a:r>
          </a:p>
          <a:p>
            <a:r>
              <a:rPr lang="en-US" sz="2000"/>
              <a:t>Removes limitation of absence, misunderstanding etc.</a:t>
            </a:r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 u="sng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pic>
        <p:nvPicPr>
          <p:cNvPr id="3" name="Content Placeholder 2" descr="A collage of animals&#10;&#10;Description automatically generated">
            <a:extLst>
              <a:ext uri="{FF2B5EF4-FFF2-40B4-BE49-F238E27FC236}">
                <a16:creationId xmlns:a16="http://schemas.microsoft.com/office/drawing/2014/main" id="{DF0F7E3B-E878-DA5C-369C-CB72DF5D7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601" y="2285779"/>
            <a:ext cx="5918023" cy="328147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495281-73BB-FC78-389A-F111D068F519}"/>
              </a:ext>
            </a:extLst>
          </p:cNvPr>
          <p:cNvSpPr txBox="1">
            <a:spLocks/>
          </p:cNvSpPr>
          <p:nvPr/>
        </p:nvSpPr>
        <p:spPr>
          <a:xfrm>
            <a:off x="3893408" y="3039877"/>
            <a:ext cx="7986468" cy="176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/>
              <a:t>What could a question be?</a:t>
            </a:r>
          </a:p>
          <a:p>
            <a:pPr marL="0" indent="0" algn="r">
              <a:buNone/>
            </a:pPr>
            <a:r>
              <a:rPr lang="en-US"/>
              <a:t>What can you deduce from the image?</a:t>
            </a:r>
          </a:p>
          <a:p>
            <a:pPr marL="0" indent="0" algn="r">
              <a:buNone/>
            </a:pPr>
            <a:r>
              <a:rPr lang="en-US"/>
              <a:t>What do you agree on? What do you disagree on?</a:t>
            </a:r>
          </a:p>
          <a:p>
            <a:pPr marL="0" indent="0" algn="r">
              <a:buNone/>
            </a:pPr>
            <a:r>
              <a:rPr lang="en-US"/>
              <a:t>What topic(s) may this link in to?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23C10B-4455-3F09-93AC-A487A48707D1}"/>
              </a:ext>
            </a:extLst>
          </p:cNvPr>
          <p:cNvSpPr txBox="1">
            <a:spLocks/>
          </p:cNvSpPr>
          <p:nvPr/>
        </p:nvSpPr>
        <p:spPr>
          <a:xfrm>
            <a:off x="-2206768" y="4872852"/>
            <a:ext cx="7986468" cy="176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/>
              <a:t>Describe the adaptions shown by 3 animals in this photo</a:t>
            </a:r>
          </a:p>
        </p:txBody>
      </p:sp>
    </p:spTree>
    <p:extLst>
      <p:ext uri="{BB962C8B-B14F-4D97-AF65-F5344CB8AC3E}">
        <p14:creationId xmlns:p14="http://schemas.microsoft.com/office/powerpoint/2010/main" val="26599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 u="sng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D0CF0E-AF58-EFA8-81D2-DA747DEBB502}"/>
              </a:ext>
            </a:extLst>
          </p:cNvPr>
          <p:cNvSpPr txBox="1">
            <a:spLocks/>
          </p:cNvSpPr>
          <p:nvPr/>
        </p:nvSpPr>
        <p:spPr>
          <a:xfrm>
            <a:off x="3731483" y="2963677"/>
            <a:ext cx="7986468" cy="176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/>
              <a:t>What may the image be showing you?</a:t>
            </a:r>
          </a:p>
          <a:p>
            <a:pPr marL="0" indent="0" algn="r">
              <a:buNone/>
            </a:pPr>
            <a:r>
              <a:rPr lang="en-US"/>
              <a:t>What follow-up questions may be asked?</a:t>
            </a:r>
          </a:p>
          <a:p>
            <a:pPr marL="0" indent="0" algn="r">
              <a:buNone/>
            </a:pPr>
            <a:r>
              <a:rPr lang="en-US"/>
              <a:t>What might you suggest?</a:t>
            </a:r>
          </a:p>
        </p:txBody>
      </p:sp>
      <p:pic>
        <p:nvPicPr>
          <p:cNvPr id="11" name="Content Placeholder 10" descr="A cartoon of a person squatting&#10;&#10;Description automatically generated">
            <a:extLst>
              <a:ext uri="{FF2B5EF4-FFF2-40B4-BE49-F238E27FC236}">
                <a16:creationId xmlns:a16="http://schemas.microsoft.com/office/drawing/2014/main" id="{172711D8-439A-D7FD-600E-EA0822D99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662" y="2564441"/>
            <a:ext cx="4829175" cy="2552700"/>
          </a:xfrm>
        </p:spPr>
      </p:pic>
    </p:spTree>
    <p:extLst>
      <p:ext uri="{BB962C8B-B14F-4D97-AF65-F5344CB8AC3E}">
        <p14:creationId xmlns:p14="http://schemas.microsoft.com/office/powerpoint/2010/main" val="5916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24D8E8-5AE4-4F11-8B68-0DCA1EEA725C}"/>
              </a:ext>
            </a:extLst>
          </p:cNvPr>
          <p:cNvSpPr txBox="1">
            <a:spLocks/>
          </p:cNvSpPr>
          <p:nvPr/>
        </p:nvSpPr>
        <p:spPr>
          <a:xfrm>
            <a:off x="3731483" y="3278002"/>
            <a:ext cx="7986468" cy="176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/>
              <a:t>What do you know?</a:t>
            </a:r>
          </a:p>
          <a:p>
            <a:pPr marL="0" indent="0" algn="r">
              <a:buNone/>
            </a:pPr>
            <a:r>
              <a:rPr lang="en-US"/>
              <a:t>What can you calculate?</a:t>
            </a:r>
          </a:p>
          <a:p>
            <a:pPr marL="0" indent="0" algn="r">
              <a:buNone/>
            </a:pPr>
            <a:r>
              <a:rPr lang="en-US"/>
              <a:t>Are you in agreement?</a:t>
            </a:r>
          </a:p>
        </p:txBody>
      </p:sp>
      <p:pic>
        <p:nvPicPr>
          <p:cNvPr id="9" name="Content Placeholder 8" descr="File:World Time Zones Map.png - Wikipedia">
            <a:extLst>
              <a:ext uri="{FF2B5EF4-FFF2-40B4-BE49-F238E27FC236}">
                <a16:creationId xmlns:a16="http://schemas.microsoft.com/office/drawing/2014/main" id="{CAB8627A-2494-0AC7-CBAD-BD9F0EE8C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929" y="2305050"/>
            <a:ext cx="5827091" cy="313848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CEB136-B64D-1839-A609-BA483B6F453A}"/>
              </a:ext>
            </a:extLst>
          </p:cNvPr>
          <p:cNvSpPr txBox="1"/>
          <p:nvPr/>
        </p:nvSpPr>
        <p:spPr>
          <a:xfrm>
            <a:off x="8734425" y="60674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Wikipedia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229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24D8E8-5AE4-4F11-8B68-0DCA1EEA725C}"/>
              </a:ext>
            </a:extLst>
          </p:cNvPr>
          <p:cNvSpPr txBox="1">
            <a:spLocks/>
          </p:cNvSpPr>
          <p:nvPr/>
        </p:nvSpPr>
        <p:spPr>
          <a:xfrm>
            <a:off x="3731483" y="3278002"/>
            <a:ext cx="7986468" cy="176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/>
              <a:t>What do you know?</a:t>
            </a:r>
          </a:p>
          <a:p>
            <a:pPr marL="0" indent="0" algn="r">
              <a:buNone/>
            </a:pPr>
            <a:r>
              <a:rPr lang="en-US"/>
              <a:t>What ight the image tell us?</a:t>
            </a:r>
          </a:p>
          <a:p>
            <a:pPr marL="0" indent="0" algn="r">
              <a:buNone/>
            </a:pPr>
            <a:r>
              <a:rPr lang="en-US"/>
              <a:t>How does it connect with other learning?</a:t>
            </a:r>
          </a:p>
          <a:p>
            <a:pPr marL="0" indent="0" algn="r">
              <a:buNone/>
            </a:pPr>
            <a:r>
              <a:rPr lang="en-US"/>
              <a:t>What questions might we be asked?</a:t>
            </a:r>
          </a:p>
          <a:p>
            <a:pPr marL="0" indent="0" algn="r">
              <a:buNone/>
            </a:pPr>
            <a:r>
              <a:rPr lang="en-US"/>
              <a:t>Are you in agreement?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EB136-B64D-1839-A609-BA483B6F453A}"/>
              </a:ext>
            </a:extLst>
          </p:cNvPr>
          <p:cNvSpPr txBox="1"/>
          <p:nvPr/>
        </p:nvSpPr>
        <p:spPr>
          <a:xfrm>
            <a:off x="8734425" y="60674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393F"/>
                </a:solidFill>
              </a:rPr>
              <a:t>TES</a:t>
            </a:r>
            <a:endParaRPr lang="en-US" sz="1400"/>
          </a:p>
        </p:txBody>
      </p:sp>
      <p:pic>
        <p:nvPicPr>
          <p:cNvPr id="7" name="Content Placeholder 6" descr="Religious Education Display (RE ...">
            <a:extLst>
              <a:ext uri="{FF2B5EF4-FFF2-40B4-BE49-F238E27FC236}">
                <a16:creationId xmlns:a16="http://schemas.microsoft.com/office/drawing/2014/main" id="{77440B21-099E-547F-D68C-715144056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0700" y="2602541"/>
            <a:ext cx="3457575" cy="2619375"/>
          </a:xfrm>
        </p:spPr>
      </p:pic>
    </p:spTree>
    <p:extLst>
      <p:ext uri="{BB962C8B-B14F-4D97-AF65-F5344CB8AC3E}">
        <p14:creationId xmlns:p14="http://schemas.microsoft.com/office/powerpoint/2010/main" val="36699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Model Scaffold Use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>
                <a:latin typeface="Univers Condensed Light"/>
                <a:cs typeface="Arial"/>
              </a:rPr>
              <a:t>What?</a:t>
            </a:r>
          </a:p>
          <a:p>
            <a:r>
              <a:rPr lang="en-US" sz="2000">
                <a:latin typeface="Univers Condensed Light"/>
                <a:cs typeface="Arial"/>
              </a:rPr>
              <a:t>Scaffolds used to bridge gaps between current levels and desired level.</a:t>
            </a:r>
            <a:endParaRPr lang="en-US" sz="2000">
              <a:solidFill>
                <a:srgbClr val="000000"/>
              </a:solidFill>
              <a:latin typeface="Univers Condensed Light"/>
              <a:cs typeface="Arial"/>
            </a:endParaRPr>
          </a:p>
          <a:p>
            <a:r>
              <a:rPr lang="en-US" sz="2000">
                <a:latin typeface="Univers Condensed Light"/>
                <a:cs typeface="Arial"/>
              </a:rPr>
              <a:t>Focus here is on training students </a:t>
            </a:r>
            <a:r>
              <a:rPr lang="en-US" sz="2000" i="1">
                <a:latin typeface="Univers Condensed Light"/>
                <a:cs typeface="Arial"/>
              </a:rPr>
              <a:t>what </a:t>
            </a:r>
            <a:r>
              <a:rPr lang="en-US" sz="2000">
                <a:latin typeface="Univers Condensed Light"/>
                <a:cs typeface="Arial"/>
              </a:rPr>
              <a:t>scaffolds that they have available to them, </a:t>
            </a:r>
            <a:r>
              <a:rPr lang="en-US" sz="2000" i="1">
                <a:latin typeface="Univers Condensed Light"/>
                <a:cs typeface="Arial"/>
              </a:rPr>
              <a:t>how </a:t>
            </a:r>
            <a:r>
              <a:rPr lang="en-US" sz="2000">
                <a:latin typeface="Univers Condensed Light"/>
                <a:cs typeface="Arial"/>
              </a:rPr>
              <a:t>to use them and </a:t>
            </a:r>
            <a:r>
              <a:rPr lang="en-US" sz="2000" i="1">
                <a:latin typeface="Univers Condensed Light"/>
                <a:cs typeface="Arial"/>
              </a:rPr>
              <a:t>why</a:t>
            </a:r>
            <a:r>
              <a:rPr lang="en-US" sz="2000">
                <a:latin typeface="Univers Condensed Light"/>
                <a:cs typeface="Arial"/>
              </a:rPr>
              <a:t> they are helpful. </a:t>
            </a:r>
            <a:endParaRPr lang="en-US" sz="2000">
              <a:solidFill>
                <a:srgbClr val="000000"/>
              </a:solidFill>
              <a:latin typeface="Univers Condensed Light"/>
              <a:cs typeface="Arial"/>
            </a:endParaRPr>
          </a:p>
          <a:p>
            <a:pPr marL="0" indent="0">
              <a:buNone/>
            </a:pPr>
            <a:endParaRPr lang="en-US" sz="2000">
              <a:latin typeface="Univers Condensed Light"/>
              <a:cs typeface="Arial"/>
            </a:endParaRPr>
          </a:p>
          <a:p>
            <a:pPr marL="0" indent="0">
              <a:buNone/>
            </a:pPr>
            <a:r>
              <a:rPr lang="en-US" sz="2000">
                <a:latin typeface="Univers Condensed Light"/>
                <a:cs typeface="Arial"/>
              </a:rPr>
              <a:t>Why?</a:t>
            </a:r>
          </a:p>
          <a:p>
            <a:r>
              <a:rPr lang="en-US" sz="2000">
                <a:latin typeface="Univers Condensed Light"/>
                <a:cs typeface="Arial"/>
              </a:rPr>
              <a:t>High quality feedback supports student in identifying and improving on target areas.</a:t>
            </a:r>
          </a:p>
          <a:p>
            <a:r>
              <a:rPr lang="en-US" sz="2000">
                <a:latin typeface="Univers Condensed Light"/>
                <a:cs typeface="Arial"/>
              </a:rPr>
              <a:t>Improved independent learners</a:t>
            </a:r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0FCBEE-631D-0188-C836-E20BAB7AF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750677"/>
            <a:ext cx="9937315" cy="3366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For example...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2200"/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200"/>
              <a:t>Writing frame</a:t>
            </a: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200"/>
              <a:t>Sentence starters</a:t>
            </a: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200"/>
              <a:t>Key word bank</a:t>
            </a: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200"/>
              <a:t>Knowledge </a:t>
            </a:r>
            <a:r>
              <a:rPr lang="en-US" sz="2200" err="1"/>
              <a:t>organisers</a:t>
            </a:r>
            <a:endParaRPr lang="en-US" sz="2200"/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 sz="2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DC97C-FA47-450A-AFF4-905B95CC44D2}"/>
              </a:ext>
            </a:extLst>
          </p:cNvPr>
          <p:cNvSpPr txBox="1"/>
          <p:nvPr/>
        </p:nvSpPr>
        <p:spPr>
          <a:xfrm>
            <a:off x="4724400" y="3638550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Ø"/>
            </a:pPr>
            <a:r>
              <a:rPr lang="en-US" sz="2400">
                <a:solidFill>
                  <a:srgbClr val="24393F"/>
                </a:solidFill>
                <a:cs typeface="Arial"/>
              </a:rPr>
              <a:t>Calculator </a:t>
            </a:r>
            <a:r>
              <a:rPr lang="en-US" sz="2400">
                <a:cs typeface="Arial"/>
              </a:rPr>
              <a:t>​</a:t>
            </a:r>
          </a:p>
          <a:p>
            <a:pPr marL="342900" indent="-342900">
              <a:buFont typeface="Wingdings,Sans-Serif"/>
              <a:buChar char="Ø"/>
            </a:pPr>
            <a:r>
              <a:rPr lang="en-US" sz="2400">
                <a:solidFill>
                  <a:srgbClr val="24393F"/>
                </a:solidFill>
                <a:cs typeface="Arial"/>
              </a:rPr>
              <a:t>Model answers</a:t>
            </a:r>
            <a:r>
              <a:rPr lang="en-US" sz="2400">
                <a:cs typeface="Arial"/>
              </a:rPr>
              <a:t>​</a:t>
            </a:r>
          </a:p>
          <a:p>
            <a:pPr marL="342900" indent="-342900">
              <a:buFont typeface="Wingdings,Sans-Serif"/>
              <a:buChar char="Ø"/>
            </a:pPr>
            <a:r>
              <a:rPr lang="en-US" sz="2400">
                <a:solidFill>
                  <a:srgbClr val="24393F"/>
                </a:solidFill>
                <a:cs typeface="Arial"/>
              </a:rPr>
              <a:t>Calculation sheets</a:t>
            </a:r>
            <a:r>
              <a:rPr lang="en-US" sz="2400">
                <a:cs typeface="Arial"/>
              </a:rPr>
              <a:t>​</a:t>
            </a:r>
          </a:p>
          <a:p>
            <a:pPr marL="342900" indent="-342900">
              <a:buFont typeface="Wingdings,Sans-Serif"/>
              <a:buChar char="Ø"/>
            </a:pPr>
            <a:r>
              <a:rPr lang="en-US" sz="2400">
                <a:solidFill>
                  <a:srgbClr val="24393F"/>
                </a:solidFill>
                <a:cs typeface="Arial"/>
              </a:rPr>
              <a:t>Exemplars</a:t>
            </a:r>
            <a:r>
              <a:rPr lang="en-US" sz="2400">
                <a:cs typeface="Arial"/>
              </a:rPr>
              <a:t>​</a:t>
            </a:r>
          </a:p>
          <a:p>
            <a:pPr marL="342900" indent="-342900">
              <a:buFont typeface="Wingdings,Sans-Serif"/>
              <a:buChar char="Ø"/>
            </a:pPr>
            <a:r>
              <a:rPr lang="en-US" sz="2400">
                <a:solidFill>
                  <a:srgbClr val="24393F"/>
                </a:solidFill>
                <a:cs typeface="Arial"/>
              </a:rPr>
              <a:t>Textbooks/guides</a:t>
            </a:r>
          </a:p>
        </p:txBody>
      </p:sp>
    </p:spTree>
    <p:extLst>
      <p:ext uri="{BB962C8B-B14F-4D97-AF65-F5344CB8AC3E}">
        <p14:creationId xmlns:p14="http://schemas.microsoft.com/office/powerpoint/2010/main" val="359980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Limited Questions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>
                <a:latin typeface="Univers Condensed Light"/>
                <a:cs typeface="Arial"/>
              </a:rPr>
              <a:t>What?</a:t>
            </a:r>
          </a:p>
          <a:p>
            <a:r>
              <a:rPr lang="en-US">
                <a:latin typeface="Univers Condensed Light"/>
                <a:cs typeface="Arial"/>
              </a:rPr>
              <a:t>Reduce the number of questions that students are allowed to ask.</a:t>
            </a:r>
            <a:endParaRPr lang="en-US">
              <a:solidFill>
                <a:srgbClr val="000000"/>
              </a:solidFill>
              <a:latin typeface="Univers Condensed Light"/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Univers Condensed Light"/>
                <a:cs typeface="Arial"/>
              </a:rPr>
              <a:t>OR</a:t>
            </a:r>
            <a:endParaRPr lang="en-US">
              <a:latin typeface="Univers Condensed Light"/>
              <a:cs typeface="Arial"/>
            </a:endParaRPr>
          </a:p>
          <a:p>
            <a:r>
              <a:rPr lang="en-US">
                <a:latin typeface="Univers Condensed Light"/>
                <a:cs typeface="Arial"/>
              </a:rPr>
              <a:t>Limit questions to being metacognitively focused.</a:t>
            </a:r>
          </a:p>
          <a:p>
            <a:r>
              <a:rPr lang="en-US">
                <a:latin typeface="Univers Condensed Light"/>
                <a:cs typeface="Arial"/>
              </a:rPr>
              <a:t>Can be during teacher modelling time or independent practice.</a:t>
            </a:r>
          </a:p>
          <a:p>
            <a:pPr marL="0" indent="0">
              <a:buNone/>
            </a:pPr>
            <a:endParaRPr lang="en-US">
              <a:latin typeface="Univers Condensed Light"/>
              <a:cs typeface="Arial"/>
            </a:endParaRPr>
          </a:p>
          <a:p>
            <a:pPr marL="0" indent="0">
              <a:buNone/>
            </a:pPr>
            <a:r>
              <a:rPr lang="en-US">
                <a:latin typeface="Univers Condensed Light"/>
                <a:cs typeface="Arial"/>
              </a:rPr>
              <a:t>Why?</a:t>
            </a:r>
          </a:p>
          <a:p>
            <a:r>
              <a:rPr lang="en-US">
                <a:latin typeface="Univers Condensed Light"/>
                <a:cs typeface="Arial"/>
              </a:rPr>
              <a:t>Students forced to consider what they </a:t>
            </a:r>
            <a:r>
              <a:rPr lang="en-US" i="1">
                <a:latin typeface="Univers Condensed Light"/>
                <a:cs typeface="Arial"/>
              </a:rPr>
              <a:t>actually</a:t>
            </a:r>
            <a:r>
              <a:rPr lang="en-US">
                <a:latin typeface="Univers Condensed Light"/>
                <a:cs typeface="Arial"/>
              </a:rPr>
              <a:t> need to know – Knowledge of Self.</a:t>
            </a:r>
          </a:p>
          <a:p>
            <a:r>
              <a:rPr lang="en-US">
                <a:latin typeface="Univers Condensed Light"/>
                <a:cs typeface="Arial"/>
              </a:rPr>
              <a:t>Questions become more precise – Knowledge of Task/Strategies</a:t>
            </a:r>
          </a:p>
          <a:p>
            <a:r>
              <a:rPr lang="en-US">
                <a:latin typeface="Univers Condensed Light"/>
                <a:cs typeface="Arial"/>
              </a:rPr>
              <a:t>Students develop independence as they look to next step, not final solution (planning/monitoring)</a:t>
            </a:r>
          </a:p>
          <a:p>
            <a:endParaRPr lang="en-US">
              <a:latin typeface="Univers Condensed Light"/>
              <a:cs typeface="Arial"/>
            </a:endParaRPr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Example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ED2A373-8308-48A2-A5D4-CA3F126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3F64A-5416-EE2B-2B11-B109F51C9BF9}"/>
              </a:ext>
            </a:extLst>
          </p:cNvPr>
          <p:cNvSpPr txBox="1">
            <a:spLocks/>
          </p:cNvSpPr>
          <p:nvPr/>
        </p:nvSpPr>
        <p:spPr>
          <a:xfrm>
            <a:off x="1129552" y="2623302"/>
            <a:ext cx="9932896" cy="3553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Univers Condensed Light"/>
                <a:cs typeface="Arial"/>
              </a:rPr>
              <a:t>How many dates do I need to include to get full marks? NOT. what do I need to do?</a:t>
            </a:r>
          </a:p>
          <a:p>
            <a:r>
              <a:rPr lang="en-US">
                <a:solidFill>
                  <a:srgbClr val="24393F"/>
                </a:solidFill>
                <a:latin typeface="Univers Condensed Light"/>
                <a:cs typeface="Arial"/>
              </a:rPr>
              <a:t>What is the next stage in this strategy? NOT. I don't know how this works.</a:t>
            </a:r>
          </a:p>
          <a:p>
            <a:r>
              <a:rPr lang="en-US">
                <a:solidFill>
                  <a:srgbClr val="24393F"/>
                </a:solidFill>
                <a:latin typeface="Univers Condensed Light"/>
                <a:cs typeface="Arial"/>
              </a:rPr>
              <a:t>Which planning method would you be using? NOT. How do I plan?</a:t>
            </a:r>
          </a:p>
          <a:p>
            <a:r>
              <a:rPr lang="en-US">
                <a:solidFill>
                  <a:srgbClr val="24393F"/>
                </a:solidFill>
                <a:latin typeface="Univers Condensed Light"/>
                <a:cs typeface="Arial"/>
              </a:rPr>
              <a:t>How much method do I need to show? NOT. Am I showing methods?</a:t>
            </a:r>
          </a:p>
          <a:p>
            <a:endParaRPr lang="en-US">
              <a:solidFill>
                <a:srgbClr val="24393F"/>
              </a:solidFill>
              <a:latin typeface="Univers Condensed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1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C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various objects&#10;&#10;AI-generated content may be incorrect.">
            <a:extLst>
              <a:ext uri="{FF2B5EF4-FFF2-40B4-BE49-F238E27FC236}">
                <a16:creationId xmlns:a16="http://schemas.microsoft.com/office/drawing/2014/main" id="{716E9203-03F1-4FE3-3CCC-6D7D8D48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3175"/>
            <a:ext cx="7937499" cy="68516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AB660-D5D6-4605-4F85-70A7AB8E83CD}"/>
              </a:ext>
            </a:extLst>
          </p:cNvPr>
          <p:cNvSpPr/>
          <p:nvPr/>
        </p:nvSpPr>
        <p:spPr>
          <a:xfrm>
            <a:off x="6047339" y="2234355"/>
            <a:ext cx="3856988" cy="21540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Teachers Work Harder, Students Don't?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Does implementing these strategies mean that teachers work harder, but students don't?</a:t>
            </a:r>
          </a:p>
          <a:p>
            <a:pPr marL="457200" indent="-457200">
              <a:buAutoNum type="arabicPeriod"/>
            </a:pPr>
            <a:r>
              <a:rPr lang="en-US"/>
              <a:t>Teachers implement these strategies</a:t>
            </a:r>
          </a:p>
          <a:p>
            <a:pPr marL="457200" indent="-457200">
              <a:buAutoNum type="arabicPeriod"/>
            </a:pPr>
            <a:r>
              <a:rPr lang="en-US"/>
              <a:t>Leading to...</a:t>
            </a: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1700"/>
              <a:t>Student's independent work being more effective</a:t>
            </a:r>
            <a:endParaRPr lang="en-US" sz="1700">
              <a:solidFill>
                <a:srgbClr val="000000"/>
              </a:solidFill>
            </a:endParaRP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1700"/>
              <a:t>Students not instantly 'giving up'</a:t>
            </a:r>
            <a:endParaRPr lang="en-US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/>
              <a:t>As...</a:t>
            </a:r>
            <a:endParaRPr lang="en-US">
              <a:solidFill>
                <a:srgbClr val="000000"/>
              </a:solidFill>
            </a:endParaRP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1700"/>
              <a:t>Resilience improves</a:t>
            </a:r>
            <a:endParaRPr lang="en-US" sz="1700">
              <a:solidFill>
                <a:srgbClr val="000000"/>
              </a:solidFill>
            </a:endParaRP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1700"/>
              <a:t>Student skill sets improve </a:t>
            </a:r>
            <a:endParaRPr lang="en-US" sz="1700">
              <a:solidFill>
                <a:srgbClr val="000000"/>
              </a:solidFill>
            </a:endParaRP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1700"/>
              <a:t>Students are more effective and efficient</a:t>
            </a:r>
            <a:endParaRPr lang="en-US"/>
          </a:p>
          <a:p>
            <a:pPr marL="457200" indent="-457200">
              <a:buAutoNum type="arabicPeriod"/>
            </a:pPr>
            <a:r>
              <a:rPr lang="en-US"/>
              <a:t>So students are better able to take control of their learning</a:t>
            </a:r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E557EC9-9503-856B-6DE8-DBE951EE8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9DFBE8-07A6-D5CC-D761-EA427D80C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47950A-5B7B-67A2-45DF-EFF47F9E4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6CF0DE-A096-B2EC-6EB0-FEE5BFDE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49BEB-4AAA-117A-BF76-A4BAA783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What's Next?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CD6509-A97A-6F84-23C4-DD62A2FDC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9D5696-C4AE-1D01-1FB9-CF69238B8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A81FC8-A5D2-4F4C-670F-1FD37CCF5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4A379C-7BBF-D527-43B6-937DADDA5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8F1848-7EA8-F3E8-236B-4E5B2B990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C0B9C0-D43B-D8E5-632A-48337D40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45CB-BA21-9388-5E2F-829D2E3B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8" y="2394702"/>
            <a:ext cx="5669180" cy="35083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/>
              <a:t>Share comments and photos across social media!</a:t>
            </a:r>
          </a:p>
          <a:p>
            <a:pPr marL="0" indent="0">
              <a:buNone/>
            </a:pPr>
            <a:r>
              <a:rPr lang="en-US"/>
              <a:t>X: @MrMetacognition</a:t>
            </a:r>
          </a:p>
          <a:p>
            <a:pPr marL="0" indent="0">
              <a:buNone/>
            </a:pPr>
            <a:r>
              <a:rPr lang="en-US"/>
              <a:t>BlueSky: </a:t>
            </a:r>
            <a:r>
              <a:rPr lang="en-US" err="1">
                <a:ea typeface="+mn-lt"/>
                <a:cs typeface="+mn-lt"/>
              </a:rPr>
              <a:t>mrmetacognition.bsky.social</a:t>
            </a:r>
            <a:endParaRPr lang="en-US" err="1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LinkedIn: Nathan Burns</a:t>
            </a:r>
            <a:endParaRPr lang="en-US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1E0BC0D-3618-9E6D-603F-8BE821DE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7377C3CE-4389-9220-220B-BFDDE6E2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559" y="3159351"/>
            <a:ext cx="2785382" cy="2553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83221-FBDF-887E-F6EB-05334A14318C}"/>
              </a:ext>
            </a:extLst>
          </p:cNvPr>
          <p:cNvSpPr txBox="1"/>
          <p:nvPr/>
        </p:nvSpPr>
        <p:spPr>
          <a:xfrm>
            <a:off x="5939972" y="571318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24393F"/>
                </a:solidFill>
              </a:rPr>
              <a:t>Pay as you feel/can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3BF9FC-62C0-997A-158B-52FDBA4D2491}"/>
              </a:ext>
            </a:extLst>
          </p:cNvPr>
          <p:cNvSpPr txBox="1"/>
          <p:nvPr/>
        </p:nvSpPr>
        <p:spPr>
          <a:xfrm>
            <a:off x="9131301" y="5720442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24393F"/>
                </a:solidFill>
              </a:rPr>
              <a:t>Survey</a:t>
            </a:r>
            <a:endParaRPr lang="en-US"/>
          </a:p>
        </p:txBody>
      </p: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D2E05BD-5F10-5F1F-C0BE-9EE0C7668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775" y="3163661"/>
            <a:ext cx="2611663" cy="24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C7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097A95-A592-3952-B1C8-125C0AFFE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various objects&#10;&#10;AI-generated content may be incorrect.">
            <a:extLst>
              <a:ext uri="{FF2B5EF4-FFF2-40B4-BE49-F238E27FC236}">
                <a16:creationId xmlns:a16="http://schemas.microsoft.com/office/drawing/2014/main" id="{262849EA-E040-2020-0F64-9B2B696C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3175"/>
            <a:ext cx="7937499" cy="68516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037A8D-1BC3-98BE-0CAD-12793B5248E0}"/>
              </a:ext>
            </a:extLst>
          </p:cNvPr>
          <p:cNvSpPr/>
          <p:nvPr/>
        </p:nvSpPr>
        <p:spPr>
          <a:xfrm>
            <a:off x="6239841" y="4666674"/>
            <a:ext cx="3829775" cy="20724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2D587-3520-4D80-324E-9CA78B874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A1172AD-7E24-64A6-6206-31D142DA6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45E44-1F9F-D6AB-F78A-B60A70D11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AD591-DDB1-CD7B-558B-88497226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A Little Ask...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03333F-B787-6523-C9EC-1BCF498FD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04F487-59C1-B809-5424-F454E784E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368EF2-41FA-9158-9837-BCCD82004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8C774C-CA5A-5BBF-5256-C56033A7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6F3D2F-B41F-27B9-F376-53DAF54E5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09ACFC-3F10-16E7-8049-C307A8820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3BF5-6DBF-17A4-96CA-7D2C856B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394702"/>
            <a:ext cx="6893822" cy="35536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/>
              <a:t>Share comments and photos across social media!</a:t>
            </a:r>
          </a:p>
          <a:p>
            <a:pPr marL="0" indent="0">
              <a:buNone/>
            </a:pPr>
            <a:r>
              <a:rPr lang="en-US"/>
              <a:t>X: @MrMetacognition</a:t>
            </a:r>
          </a:p>
          <a:p>
            <a:pPr marL="0" indent="0">
              <a:buNone/>
            </a:pPr>
            <a:r>
              <a:rPr lang="en-US"/>
              <a:t>BlueSky: </a:t>
            </a:r>
            <a:r>
              <a:rPr lang="en-US" err="1">
                <a:ea typeface="+mn-lt"/>
                <a:cs typeface="+mn-lt"/>
              </a:rPr>
              <a:t>mrmetacognition.bsky.social</a:t>
            </a:r>
            <a:endParaRPr lang="en-US" err="1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LinkedIn: Nathan Burns</a:t>
            </a:r>
            <a:endParaRPr lang="en-US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2B5CA37-927B-1157-997A-469F68D02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43BE4FBF-C69B-6B75-164E-20B0A68F2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916" y="2896280"/>
            <a:ext cx="2785382" cy="2553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7FAA5C-099F-7AC9-E85A-384017D99DE8}"/>
              </a:ext>
            </a:extLst>
          </p:cNvPr>
          <p:cNvSpPr txBox="1"/>
          <p:nvPr/>
        </p:nvSpPr>
        <p:spPr>
          <a:xfrm>
            <a:off x="8398329" y="5450114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24393F"/>
                </a:solidFill>
              </a:rPr>
              <a:t>Pay as you feel/can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Contracting Sessions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394702"/>
            <a:ext cx="9931383" cy="3543222"/>
          </a:xfrm>
        </p:spPr>
        <p:txBody>
          <a:bodyPr anchor="ctr">
            <a:normAutofit/>
          </a:bodyPr>
          <a:lstStyle/>
          <a:p>
            <a:r>
              <a:rPr lang="en-US"/>
              <a:t>Note down questions so that you don't forget them.</a:t>
            </a:r>
          </a:p>
          <a:p>
            <a:r>
              <a:rPr lang="en-US"/>
              <a:t>Opportunity to record them on the post-session survey.</a:t>
            </a:r>
          </a:p>
          <a:p>
            <a:r>
              <a:rPr lang="en-US"/>
              <a:t>Reach out to me through my SM channels</a:t>
            </a:r>
          </a:p>
          <a:p>
            <a:r>
              <a:rPr lang="en-US"/>
              <a:t>Email me: </a:t>
            </a:r>
            <a:r>
              <a:rPr lang="en-US">
                <a:hlinkClick r:id="rId2"/>
              </a:rPr>
              <a:t>nathan@mrmetacognition.com</a:t>
            </a:r>
            <a:r>
              <a:rPr lang="en-US"/>
              <a:t> OR </a:t>
            </a:r>
            <a:r>
              <a:rPr lang="en-US">
                <a:hlinkClick r:id="rId3"/>
              </a:rPr>
              <a:t>mrmetacognition@gmail.com</a:t>
            </a:r>
            <a:r>
              <a:rPr lang="en-US"/>
              <a:t> </a:t>
            </a:r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485AE37-EF75-E47C-CCEF-64714F033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text&#10;&#10;Description automatically generated">
            <a:extLst>
              <a:ext uri="{FF2B5EF4-FFF2-40B4-BE49-F238E27FC236}">
                <a16:creationId xmlns:a16="http://schemas.microsoft.com/office/drawing/2014/main" id="{DDB0330D-9586-A485-3BE5-084A4DA2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3" y="2376488"/>
            <a:ext cx="107727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2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1371D98-FEC6-1EA9-7A23-9D189610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714500"/>
            <a:ext cx="102012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Sine Rule Worksheets | Questions and Revision | MME">
            <a:extLst>
              <a:ext uri="{FF2B5EF4-FFF2-40B4-BE49-F238E27FC236}">
                <a16:creationId xmlns:a16="http://schemas.microsoft.com/office/drawing/2014/main" id="{AB988088-0398-FA81-9746-4D2D50349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528776"/>
            <a:ext cx="5410199" cy="58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2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77C34-2B8F-4C4C-0185-0CB80611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i="0" u="sng" cap="none"/>
              <a:t>Session Aims</a:t>
            </a:r>
            <a:endParaRPr lang="en-US" i="0" u="sng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5649-BED6-7CE6-62E1-5B139186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Review the importance of metacognition in developing resilient and independent learners</a:t>
            </a:r>
          </a:p>
          <a:p>
            <a:pPr marL="457200" indent="-457200">
              <a:buAutoNum type="arabicPeriod"/>
            </a:pPr>
            <a:r>
              <a:rPr lang="en-US" dirty="0"/>
              <a:t>Establish a range of approaches that we can use to develop independence and resilience</a:t>
            </a:r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E557EC9-9503-856B-6DE8-DBE951EE8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49293"/>
            <a:ext cx="3143250" cy="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ngleLines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9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AngleLines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9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AngleLinesVTI</vt:lpstr>
      <vt:lpstr>AngleLinesVTI</vt:lpstr>
      <vt:lpstr>Your webinar will begin shortly!</vt:lpstr>
      <vt:lpstr>Developing Independent Learners  webinar 5</vt:lpstr>
      <vt:lpstr>PowerPoint Presentation</vt:lpstr>
      <vt:lpstr>A Little Ask...</vt:lpstr>
      <vt:lpstr>Contracting Sessions</vt:lpstr>
      <vt:lpstr>PowerPoint Presentation</vt:lpstr>
      <vt:lpstr>PowerPoint Presentation</vt:lpstr>
      <vt:lpstr>PowerPoint Presentation</vt:lpstr>
      <vt:lpstr>Session Aims</vt:lpstr>
      <vt:lpstr>Write...</vt:lpstr>
      <vt:lpstr>Effective Independent Learners</vt:lpstr>
      <vt:lpstr>Resilient Learners</vt:lpstr>
      <vt:lpstr>Developing Independent &amp; Resilient Learners</vt:lpstr>
      <vt:lpstr>The Strategies</vt:lpstr>
      <vt:lpstr>Knowledge of Grid</vt:lpstr>
      <vt:lpstr>Example</vt:lpstr>
      <vt:lpstr>Example</vt:lpstr>
      <vt:lpstr>Example</vt:lpstr>
      <vt:lpstr>Example</vt:lpstr>
      <vt:lpstr>Example</vt:lpstr>
      <vt:lpstr>Goal Free Problems</vt:lpstr>
      <vt:lpstr>Example</vt:lpstr>
      <vt:lpstr>Example</vt:lpstr>
      <vt:lpstr>Example</vt:lpstr>
      <vt:lpstr>Example</vt:lpstr>
      <vt:lpstr>Model Scaffold Use</vt:lpstr>
      <vt:lpstr>Example</vt:lpstr>
      <vt:lpstr>Limited Questions</vt:lpstr>
      <vt:lpstr>Example</vt:lpstr>
      <vt:lpstr>Teachers Work Harder, Students Don't?</vt:lpstr>
      <vt:lpstr>What's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97</cp:revision>
  <dcterms:created xsi:type="dcterms:W3CDTF">2024-04-18T11:21:36Z</dcterms:created>
  <dcterms:modified xsi:type="dcterms:W3CDTF">2025-07-17T14:08:06Z</dcterms:modified>
</cp:coreProperties>
</file>